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0275213" cy="42803763"/>
  <p:notesSz cx="6858000" cy="9144000"/>
  <p:defaultTextStyle>
    <a:defPPr>
      <a:defRPr lang="pt-BR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142">
          <p15:clr>
            <a:srgbClr val="A4A3A4"/>
          </p15:clr>
        </p15:guide>
        <p15:guide id="2" orient="horz" pos="5184">
          <p15:clr>
            <a:srgbClr val="A4A3A4"/>
          </p15:clr>
        </p15:guide>
        <p15:guide id="3" orient="horz" pos="18873">
          <p15:clr>
            <a:srgbClr val="A4A3A4"/>
          </p15:clr>
        </p15:guide>
        <p15:guide id="4" orient="horz" pos="10547">
          <p15:clr>
            <a:srgbClr val="A4A3A4"/>
          </p15:clr>
        </p15:guide>
        <p15:guide id="5" orient="horz" pos="25824">
          <p15:clr>
            <a:srgbClr val="A4A3A4"/>
          </p15:clr>
        </p15:guide>
        <p15:guide id="6" orient="horz" pos="17603">
          <p15:clr>
            <a:srgbClr val="A4A3A4"/>
          </p15:clr>
        </p15:guide>
        <p15:guide id="7" orient="horz" pos="8825">
          <p15:clr>
            <a:srgbClr val="A4A3A4"/>
          </p15:clr>
        </p15:guide>
        <p15:guide id="8" pos="11168">
          <p15:clr>
            <a:srgbClr val="A4A3A4"/>
          </p15:clr>
        </p15:guide>
        <p15:guide id="9" pos="6350">
          <p15:clr>
            <a:srgbClr val="A4A3A4"/>
          </p15:clr>
        </p15:guide>
        <p15:guide id="10" pos="4366">
          <p15:clr>
            <a:srgbClr val="A4A3A4"/>
          </p15:clr>
        </p15:guide>
        <p15:guide id="11" pos="15127">
          <p15:clr>
            <a:srgbClr val="A4A3A4"/>
          </p15:clr>
        </p15:guide>
        <p15:guide id="12" pos="15684">
          <p15:clr>
            <a:srgbClr val="A4A3A4"/>
          </p15:clr>
        </p15:guide>
        <p15:guide id="13" pos="18400">
          <p15:clr>
            <a:srgbClr val="A4A3A4"/>
          </p15:clr>
        </p15:guide>
        <p15:guide id="14" pos="693">
          <p15:clr>
            <a:srgbClr val="A4A3A4"/>
          </p15:clr>
        </p15:guide>
        <p15:guide id="15" pos="395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1A5B"/>
    <a:srgbClr val="0018A8"/>
    <a:srgbClr val="241D65"/>
    <a:srgbClr val="DE67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0" d="100"/>
          <a:sy n="40" d="100"/>
        </p:scale>
        <p:origin x="30" y="-6186"/>
      </p:cViewPr>
      <p:guideLst>
        <p:guide orient="horz" pos="9142"/>
        <p:guide orient="horz" pos="5184"/>
        <p:guide orient="horz" pos="18873"/>
        <p:guide orient="horz" pos="10547"/>
        <p:guide orient="horz" pos="25824"/>
        <p:guide orient="horz" pos="17603"/>
        <p:guide orient="horz" pos="8825"/>
        <p:guide pos="11168"/>
        <p:guide pos="6350"/>
        <p:guide pos="4366"/>
        <p:guide pos="15127"/>
        <p:guide pos="15684"/>
        <p:guide pos="18400"/>
        <p:guide pos="693"/>
        <p:guide pos="395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ECDFB1F-F14C-4964-B760-3596B4328731}" type="doc">
      <dgm:prSet loTypeId="urn:microsoft.com/office/officeart/2005/8/layout/matrix3" loCatId="matrix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D75108BF-31A9-4557-8271-BD61E8D5889C}">
      <dgm:prSet phldrT="[Texto]"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3600" b="1" dirty="0" smtClean="0">
              <a:latin typeface="Arial" panose="020B0604020202020204" pitchFamily="34" charset="0"/>
              <a:cs typeface="Arial" panose="020B0604020202020204" pitchFamily="34" charset="0"/>
            </a:rPr>
            <a:t>Epistemology of Science</a:t>
          </a:r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pt-PT" sz="1800" b="1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t-PT" sz="1800" b="1" dirty="0" smtClean="0">
              <a:latin typeface="Arial" panose="020B0604020202020204" pitchFamily="34" charset="0"/>
              <a:cs typeface="Arial" panose="020B0604020202020204" pitchFamily="34" charset="0"/>
            </a:rPr>
            <a:t>(11 </a:t>
          </a:r>
          <a:r>
            <a:rPr lang="pt-PT" sz="2000" b="1" dirty="0" err="1" smtClean="0">
              <a:latin typeface="Arial" panose="020B0604020202020204" pitchFamily="34" charset="0"/>
              <a:cs typeface="Arial" panose="020B0604020202020204" pitchFamily="34" charset="0"/>
            </a:rPr>
            <a:t>specific</a:t>
          </a:r>
          <a:r>
            <a:rPr lang="pt-PT" sz="2000" b="1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pt-PT" sz="2000" b="1" dirty="0" err="1" smtClean="0">
              <a:latin typeface="Arial" panose="020B0604020202020204" pitchFamily="34" charset="0"/>
              <a:cs typeface="Arial" panose="020B0604020202020204" pitchFamily="34" charset="0"/>
            </a:rPr>
            <a:t>competences</a:t>
          </a:r>
          <a:r>
            <a:rPr lang="pt-PT" sz="2000" b="1" dirty="0" smtClean="0">
              <a:latin typeface="Arial" panose="020B0604020202020204" pitchFamily="34" charset="0"/>
              <a:cs typeface="Arial" panose="020B0604020202020204" pitchFamily="34" charset="0"/>
            </a:rPr>
            <a:t>)</a:t>
          </a:r>
          <a:endParaRPr lang="en-US" sz="2000" dirty="0" smtClean="0"/>
        </a:p>
        <a:p>
          <a:pPr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200" dirty="0"/>
        </a:p>
      </dgm:t>
    </dgm:pt>
    <dgm:pt modelId="{B7CB2D69-31A1-4438-A999-1B467BE3F718}" type="parTrans" cxnId="{896949A1-BD15-414D-9D98-D5DC55DBC50E}">
      <dgm:prSet/>
      <dgm:spPr/>
      <dgm:t>
        <a:bodyPr/>
        <a:lstStyle/>
        <a:p>
          <a:endParaRPr lang="en-US"/>
        </a:p>
      </dgm:t>
    </dgm:pt>
    <dgm:pt modelId="{A4B81BFD-A400-4C81-945E-C746ECEF2C66}" type="sibTrans" cxnId="{896949A1-BD15-414D-9D98-D5DC55DBC50E}">
      <dgm:prSet/>
      <dgm:spPr/>
      <dgm:t>
        <a:bodyPr/>
        <a:lstStyle/>
        <a:p>
          <a:endParaRPr lang="en-US"/>
        </a:p>
      </dgm:t>
    </dgm:pt>
    <dgm:pt modelId="{EC9762C8-8598-48CF-BB49-4F0BC6CBDE5A}">
      <dgm:prSet phldrT="[Texto]" phldr="1"/>
      <dgm:spPr/>
      <dgm:t>
        <a:bodyPr/>
        <a:lstStyle/>
        <a:p>
          <a:endParaRPr lang="en-US" dirty="0"/>
        </a:p>
      </dgm:t>
    </dgm:pt>
    <dgm:pt modelId="{53D84CE7-7501-41F3-9B2F-03D7B7B30F45}" type="parTrans" cxnId="{2DA6621B-1866-435B-A945-38CF699CC6BC}">
      <dgm:prSet/>
      <dgm:spPr/>
      <dgm:t>
        <a:bodyPr/>
        <a:lstStyle/>
        <a:p>
          <a:endParaRPr lang="en-US"/>
        </a:p>
      </dgm:t>
    </dgm:pt>
    <dgm:pt modelId="{735E14A3-092D-450B-BE90-4F3D8E120B00}" type="sibTrans" cxnId="{2DA6621B-1866-435B-A945-38CF699CC6BC}">
      <dgm:prSet/>
      <dgm:spPr/>
      <dgm:t>
        <a:bodyPr/>
        <a:lstStyle/>
        <a:p>
          <a:endParaRPr lang="en-US"/>
        </a:p>
      </dgm:t>
    </dgm:pt>
    <dgm:pt modelId="{A5CBC9C9-4321-4F8D-B3ED-8AB090BB2517}">
      <dgm:prSet phldrT="[Texto]" phldr="1"/>
      <dgm:spPr/>
      <dgm:t>
        <a:bodyPr/>
        <a:lstStyle/>
        <a:p>
          <a:endParaRPr lang="en-US"/>
        </a:p>
      </dgm:t>
    </dgm:pt>
    <dgm:pt modelId="{3105A83E-257F-44DB-8CFE-6E3CC5AF18D9}" type="parTrans" cxnId="{C5A0215C-BFE4-4AE5-ACBE-57688DD07FE4}">
      <dgm:prSet/>
      <dgm:spPr/>
      <dgm:t>
        <a:bodyPr/>
        <a:lstStyle/>
        <a:p>
          <a:endParaRPr lang="en-US"/>
        </a:p>
      </dgm:t>
    </dgm:pt>
    <dgm:pt modelId="{BF571B5A-FC14-410F-9CBE-4AD7025777E1}" type="sibTrans" cxnId="{C5A0215C-BFE4-4AE5-ACBE-57688DD07FE4}">
      <dgm:prSet/>
      <dgm:spPr/>
      <dgm:t>
        <a:bodyPr/>
        <a:lstStyle/>
        <a:p>
          <a:endParaRPr lang="en-US"/>
        </a:p>
      </dgm:t>
    </dgm:pt>
    <dgm:pt modelId="{D2CFA068-CC9B-4FF3-8A22-3823BBACA137}">
      <dgm:prSet phldrT="[Texto]" phldr="1"/>
      <dgm:spPr/>
      <dgm:t>
        <a:bodyPr/>
        <a:lstStyle/>
        <a:p>
          <a:endParaRPr lang="en-US" dirty="0"/>
        </a:p>
      </dgm:t>
    </dgm:pt>
    <dgm:pt modelId="{8D364261-4F50-4531-946F-0B7B032642BD}" type="parTrans" cxnId="{A9E03D76-FCCC-4C64-8C0D-89C006B31735}">
      <dgm:prSet/>
      <dgm:spPr/>
      <dgm:t>
        <a:bodyPr/>
        <a:lstStyle/>
        <a:p>
          <a:endParaRPr lang="en-US"/>
        </a:p>
      </dgm:t>
    </dgm:pt>
    <dgm:pt modelId="{774743FA-0776-47F2-A2C7-AE5301481BA2}" type="sibTrans" cxnId="{A9E03D76-FCCC-4C64-8C0D-89C006B31735}">
      <dgm:prSet/>
      <dgm:spPr/>
      <dgm:t>
        <a:bodyPr/>
        <a:lstStyle/>
        <a:p>
          <a:endParaRPr lang="en-US"/>
        </a:p>
      </dgm:t>
    </dgm:pt>
    <dgm:pt modelId="{344DCDD4-50CC-432E-B74E-5CF0FD84C55B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36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Guidelines for Science Education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pt-PT" sz="1800" b="1" dirty="0" smtClean="0">
            <a:solidFill>
              <a:schemeClr val="bg1"/>
            </a:solidFill>
            <a:latin typeface="Arial" pitchFamily="34" charset="0"/>
            <a:cs typeface="Arial" pitchFamily="34" charset="0"/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t-PT" sz="18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(9 </a:t>
          </a:r>
          <a:r>
            <a:rPr lang="pt-PT" sz="1800" b="1" dirty="0" err="1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specific</a:t>
          </a:r>
          <a:r>
            <a:rPr lang="pt-PT" sz="18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 </a:t>
          </a:r>
          <a:r>
            <a:rPr lang="pt-PT" sz="1800" b="1" dirty="0" err="1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competences</a:t>
          </a:r>
          <a:r>
            <a:rPr lang="pt-PT" sz="18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)</a:t>
          </a:r>
          <a:endParaRPr lang="en-US" sz="1800" dirty="0" smtClean="0">
            <a:solidFill>
              <a:schemeClr val="bg1"/>
            </a:solidFill>
            <a:latin typeface="Arial" pitchFamily="34" charset="0"/>
            <a:cs typeface="Arial" pitchFamily="34" charset="0"/>
          </a:endParaRPr>
        </a:p>
        <a:p>
          <a:pPr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200" dirty="0"/>
        </a:p>
      </dgm:t>
    </dgm:pt>
    <dgm:pt modelId="{2F6D3F19-83E6-499E-9DD2-C7E960FE259E}" type="parTrans" cxnId="{613305C2-3536-482B-9DC3-50F2940EC792}">
      <dgm:prSet/>
      <dgm:spPr/>
      <dgm:t>
        <a:bodyPr/>
        <a:lstStyle/>
        <a:p>
          <a:endParaRPr lang="en-US"/>
        </a:p>
      </dgm:t>
    </dgm:pt>
    <dgm:pt modelId="{E161E6A5-AC1D-4F11-B08B-27AFAD18C2AB}" type="sibTrans" cxnId="{613305C2-3536-482B-9DC3-50F2940EC792}">
      <dgm:prSet/>
      <dgm:spPr/>
      <dgm:t>
        <a:bodyPr/>
        <a:lstStyle/>
        <a:p>
          <a:endParaRPr lang="en-US"/>
        </a:p>
      </dgm:t>
    </dgm:pt>
    <dgm:pt modelId="{96323675-6B83-4D10-B0A0-EF6F03E50D8A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3600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Management of the science teaching and learning processes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pt-PT" sz="1800" b="1" dirty="0" smtClean="0">
            <a:solidFill>
              <a:schemeClr val="accent3">
                <a:lumMod val="50000"/>
              </a:schemeClr>
            </a:solidFill>
            <a:latin typeface="Arial" pitchFamily="34" charset="0"/>
            <a:cs typeface="Arial" pitchFamily="34" charset="0"/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t-PT" sz="1800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(21 </a:t>
          </a:r>
          <a:r>
            <a:rPr lang="pt-PT" sz="1800" b="1" dirty="0" err="1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specific</a:t>
          </a:r>
          <a:r>
            <a:rPr lang="pt-PT" sz="1800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 </a:t>
          </a:r>
          <a:r>
            <a:rPr lang="pt-PT" sz="1800" b="1" dirty="0" err="1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competences</a:t>
          </a:r>
          <a:r>
            <a:rPr lang="pt-PT" sz="1800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)</a:t>
          </a:r>
          <a:endParaRPr lang="en-US" sz="1800" dirty="0" smtClean="0">
            <a:solidFill>
              <a:schemeClr val="accent3">
                <a:lumMod val="50000"/>
              </a:schemeClr>
            </a:solidFill>
            <a:latin typeface="Arial" pitchFamily="34" charset="0"/>
            <a:cs typeface="Arial" pitchFamily="34" charset="0"/>
          </a:endParaRPr>
        </a:p>
        <a:p>
          <a:pPr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300" dirty="0"/>
        </a:p>
      </dgm:t>
    </dgm:pt>
    <dgm:pt modelId="{B7E53B44-3AB1-43F6-8CFA-503E58D6D76A}" type="parTrans" cxnId="{29461370-D78E-492C-B2D0-0264F38980E0}">
      <dgm:prSet/>
      <dgm:spPr/>
      <dgm:t>
        <a:bodyPr/>
        <a:lstStyle/>
        <a:p>
          <a:endParaRPr lang="en-US"/>
        </a:p>
      </dgm:t>
    </dgm:pt>
    <dgm:pt modelId="{3D697736-1968-4A23-B2AB-15CC95106469}" type="sibTrans" cxnId="{29461370-D78E-492C-B2D0-0264F38980E0}">
      <dgm:prSet/>
      <dgm:spPr/>
      <dgm:t>
        <a:bodyPr/>
        <a:lstStyle/>
        <a:p>
          <a:endParaRPr lang="en-US"/>
        </a:p>
      </dgm:t>
    </dgm:pt>
    <dgm:pt modelId="{CB974915-3025-4355-AF09-1D64F84054AB}">
      <dgm:prSet custT="1"/>
      <dgm:spPr/>
      <dgm:t>
        <a:bodyPr/>
        <a:lstStyle/>
        <a:p>
          <a:r>
            <a:rPr lang="pt-PT" sz="3600" b="1" dirty="0" err="1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Assessment</a:t>
          </a:r>
          <a:r>
            <a:rPr lang="pt-PT" sz="3600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 </a:t>
          </a:r>
          <a:r>
            <a:rPr lang="pt-PT" sz="3600" b="1" dirty="0" err="1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of</a:t>
          </a:r>
          <a:r>
            <a:rPr lang="pt-PT" sz="3600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 </a:t>
          </a:r>
          <a:r>
            <a:rPr lang="pt-PT" sz="3600" b="1" dirty="0" err="1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the</a:t>
          </a:r>
          <a:r>
            <a:rPr lang="pt-PT" sz="3600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 </a:t>
          </a:r>
          <a:r>
            <a:rPr lang="pt-PT" sz="3600" b="1" dirty="0" err="1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pupils</a:t>
          </a:r>
          <a:r>
            <a:rPr lang="pt-PT" sz="3600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’ </a:t>
          </a:r>
          <a:r>
            <a:rPr lang="pt-PT" sz="3600" b="1" dirty="0" err="1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learning</a:t>
          </a:r>
          <a:endParaRPr lang="pt-PT" sz="3600" b="1" dirty="0" smtClean="0">
            <a:solidFill>
              <a:schemeClr val="accent3">
                <a:lumMod val="50000"/>
              </a:schemeClr>
            </a:solidFill>
            <a:latin typeface="Arial" pitchFamily="34" charset="0"/>
            <a:cs typeface="Arial" pitchFamily="34" charset="0"/>
          </a:endParaRPr>
        </a:p>
        <a:p>
          <a:endParaRPr lang="pt-PT" sz="1800" b="1" dirty="0" smtClean="0">
            <a:solidFill>
              <a:schemeClr val="accent3">
                <a:lumMod val="50000"/>
              </a:schemeClr>
            </a:solidFill>
            <a:latin typeface="Arial" pitchFamily="34" charset="0"/>
            <a:cs typeface="Arial" pitchFamily="34" charset="0"/>
          </a:endParaRPr>
        </a:p>
        <a:p>
          <a:r>
            <a:rPr lang="pt-PT" sz="1800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(7 </a:t>
          </a:r>
          <a:r>
            <a:rPr lang="pt-PT" sz="1800" b="1" dirty="0" err="1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specific</a:t>
          </a:r>
          <a:r>
            <a:rPr lang="pt-PT" sz="1800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 </a:t>
          </a:r>
          <a:r>
            <a:rPr lang="pt-PT" sz="1800" b="1" dirty="0" err="1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competences</a:t>
          </a:r>
          <a:r>
            <a:rPr lang="pt-PT" sz="1800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)</a:t>
          </a:r>
          <a:endParaRPr lang="en-US" sz="1800" b="1" dirty="0">
            <a:solidFill>
              <a:schemeClr val="accent3">
                <a:lumMod val="5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7F97384A-74C8-434F-BD16-5AB173383AC1}" type="parTrans" cxnId="{60959D2C-6684-4C2F-9838-F7D2203F2DBC}">
      <dgm:prSet/>
      <dgm:spPr/>
      <dgm:t>
        <a:bodyPr/>
        <a:lstStyle/>
        <a:p>
          <a:endParaRPr lang="en-US"/>
        </a:p>
      </dgm:t>
    </dgm:pt>
    <dgm:pt modelId="{A8232369-EE15-4F98-B48D-9EAA560F1A30}" type="sibTrans" cxnId="{60959D2C-6684-4C2F-9838-F7D2203F2DBC}">
      <dgm:prSet/>
      <dgm:spPr/>
      <dgm:t>
        <a:bodyPr/>
        <a:lstStyle/>
        <a:p>
          <a:endParaRPr lang="en-US"/>
        </a:p>
      </dgm:t>
    </dgm:pt>
    <dgm:pt modelId="{4819821D-1707-4DFE-A696-66E62737F1CC}">
      <dgm:prSet/>
      <dgm:spPr/>
      <dgm:t>
        <a:bodyPr/>
        <a:lstStyle/>
        <a:p>
          <a:endParaRPr lang="en-US"/>
        </a:p>
      </dgm:t>
    </dgm:pt>
    <dgm:pt modelId="{1134481A-E178-4B14-9FBE-6697F222B09C}" type="parTrans" cxnId="{CC2B4A83-9245-45E3-B682-B535CFB27786}">
      <dgm:prSet/>
      <dgm:spPr/>
      <dgm:t>
        <a:bodyPr/>
        <a:lstStyle/>
        <a:p>
          <a:endParaRPr lang="en-US"/>
        </a:p>
      </dgm:t>
    </dgm:pt>
    <dgm:pt modelId="{E9B7CDBC-9CC4-4596-A800-5348D6FD4816}" type="sibTrans" cxnId="{CC2B4A83-9245-45E3-B682-B535CFB27786}">
      <dgm:prSet/>
      <dgm:spPr/>
      <dgm:t>
        <a:bodyPr/>
        <a:lstStyle/>
        <a:p>
          <a:endParaRPr lang="en-US"/>
        </a:p>
      </dgm:t>
    </dgm:pt>
    <dgm:pt modelId="{76C2FBA7-F6E2-4391-BF71-EADFD8F98C90}">
      <dgm:prSet/>
      <dgm:spPr/>
      <dgm:t>
        <a:bodyPr/>
        <a:lstStyle/>
        <a:p>
          <a:endParaRPr lang="en-US"/>
        </a:p>
      </dgm:t>
    </dgm:pt>
    <dgm:pt modelId="{7B5531FA-4DBD-4215-99C8-CEBC0952FAC7}" type="parTrans" cxnId="{E8822D6B-A554-46FB-9690-32954906D13B}">
      <dgm:prSet/>
      <dgm:spPr/>
      <dgm:t>
        <a:bodyPr/>
        <a:lstStyle/>
        <a:p>
          <a:endParaRPr lang="en-US"/>
        </a:p>
      </dgm:t>
    </dgm:pt>
    <dgm:pt modelId="{8F9290D1-D763-4A79-93BB-13ABB29FC5A9}" type="sibTrans" cxnId="{E8822D6B-A554-46FB-9690-32954906D13B}">
      <dgm:prSet/>
      <dgm:spPr/>
      <dgm:t>
        <a:bodyPr/>
        <a:lstStyle/>
        <a:p>
          <a:endParaRPr lang="en-US"/>
        </a:p>
      </dgm:t>
    </dgm:pt>
    <dgm:pt modelId="{D8EF4CCA-4FF9-4858-9957-E0A5C3E31A22}" type="pres">
      <dgm:prSet presAssocID="{FECDFB1F-F14C-4964-B760-3596B4328731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1B83CF0-3B1D-4C95-8560-C2C4108AFFD8}" type="pres">
      <dgm:prSet presAssocID="{FECDFB1F-F14C-4964-B760-3596B4328731}" presName="diamond" presStyleLbl="bgShp" presStyleIdx="0" presStyleCnt="1" custLinFactNeighborX="1243" custLinFactNeighborY="-6237"/>
      <dgm:spPr/>
    </dgm:pt>
    <dgm:pt modelId="{D3F509AB-B195-44A6-91C8-81564238FA74}" type="pres">
      <dgm:prSet presAssocID="{FECDFB1F-F14C-4964-B760-3596B4328731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4E55A0-625F-4253-B4E0-B9C21920E544}" type="pres">
      <dgm:prSet presAssocID="{FECDFB1F-F14C-4964-B760-3596B4328731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871ADD-6E09-40FB-8963-BF936FE6543B}" type="pres">
      <dgm:prSet presAssocID="{FECDFB1F-F14C-4964-B760-3596B4328731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783DFD-7D85-477F-87B8-CFA492B5C9DD}" type="pres">
      <dgm:prSet presAssocID="{FECDFB1F-F14C-4964-B760-3596B4328731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DA6621B-1866-435B-A945-38CF699CC6BC}" srcId="{FECDFB1F-F14C-4964-B760-3596B4328731}" destId="{EC9762C8-8598-48CF-BB49-4F0BC6CBDE5A}" srcOrd="6" destOrd="0" parTransId="{53D84CE7-7501-41F3-9B2F-03D7B7B30F45}" sibTransId="{735E14A3-092D-450B-BE90-4F3D8E120B00}"/>
    <dgm:cxn modelId="{89F03DDD-85D8-4FA7-8548-06C7CDAC5A47}" type="presOf" srcId="{D75108BF-31A9-4557-8271-BD61E8D5889C}" destId="{D3F509AB-B195-44A6-91C8-81564238FA74}" srcOrd="0" destOrd="0" presId="urn:microsoft.com/office/officeart/2005/8/layout/matrix3"/>
    <dgm:cxn modelId="{55BA9878-3EFC-4A61-AAE5-82BCD91CF4BB}" type="presOf" srcId="{CB974915-3025-4355-AF09-1D64F84054AB}" destId="{57783DFD-7D85-477F-87B8-CFA492B5C9DD}" srcOrd="0" destOrd="0" presId="urn:microsoft.com/office/officeart/2005/8/layout/matrix3"/>
    <dgm:cxn modelId="{B77EA25B-C37A-4667-990B-0EFA862F3E40}" type="presOf" srcId="{96323675-6B83-4D10-B0A0-EF6F03E50D8A}" destId="{3B871ADD-6E09-40FB-8963-BF936FE6543B}" srcOrd="0" destOrd="0" presId="urn:microsoft.com/office/officeart/2005/8/layout/matrix3"/>
    <dgm:cxn modelId="{A9E03D76-FCCC-4C64-8C0D-89C006B31735}" srcId="{FECDFB1F-F14C-4964-B760-3596B4328731}" destId="{D2CFA068-CC9B-4FF3-8A22-3823BBACA137}" srcOrd="8" destOrd="0" parTransId="{8D364261-4F50-4531-946F-0B7B032642BD}" sibTransId="{774743FA-0776-47F2-A2C7-AE5301481BA2}"/>
    <dgm:cxn modelId="{E8822D6B-A554-46FB-9690-32954906D13B}" srcId="{FECDFB1F-F14C-4964-B760-3596B4328731}" destId="{76C2FBA7-F6E2-4391-BF71-EADFD8F98C90}" srcOrd="4" destOrd="0" parTransId="{7B5531FA-4DBD-4215-99C8-CEBC0952FAC7}" sibTransId="{8F9290D1-D763-4A79-93BB-13ABB29FC5A9}"/>
    <dgm:cxn modelId="{FA2CFEC9-3486-4142-A29F-BC930A7C3E42}" type="presOf" srcId="{344DCDD4-50CC-432E-B74E-5CF0FD84C55B}" destId="{F74E55A0-625F-4253-B4E0-B9C21920E544}" srcOrd="0" destOrd="0" presId="urn:microsoft.com/office/officeart/2005/8/layout/matrix3"/>
    <dgm:cxn modelId="{93875535-7B56-4F89-948E-83DEE22DC3D0}" type="presOf" srcId="{FECDFB1F-F14C-4964-B760-3596B4328731}" destId="{D8EF4CCA-4FF9-4858-9957-E0A5C3E31A22}" srcOrd="0" destOrd="0" presId="urn:microsoft.com/office/officeart/2005/8/layout/matrix3"/>
    <dgm:cxn modelId="{29461370-D78E-492C-B2D0-0264F38980E0}" srcId="{FECDFB1F-F14C-4964-B760-3596B4328731}" destId="{96323675-6B83-4D10-B0A0-EF6F03E50D8A}" srcOrd="2" destOrd="0" parTransId="{B7E53B44-3AB1-43F6-8CFA-503E58D6D76A}" sibTransId="{3D697736-1968-4A23-B2AB-15CC95106469}"/>
    <dgm:cxn modelId="{896949A1-BD15-414D-9D98-D5DC55DBC50E}" srcId="{FECDFB1F-F14C-4964-B760-3596B4328731}" destId="{D75108BF-31A9-4557-8271-BD61E8D5889C}" srcOrd="0" destOrd="0" parTransId="{B7CB2D69-31A1-4438-A999-1B467BE3F718}" sibTransId="{A4B81BFD-A400-4C81-945E-C746ECEF2C66}"/>
    <dgm:cxn modelId="{CC2B4A83-9245-45E3-B682-B535CFB27786}" srcId="{FECDFB1F-F14C-4964-B760-3596B4328731}" destId="{4819821D-1707-4DFE-A696-66E62737F1CC}" srcOrd="5" destOrd="0" parTransId="{1134481A-E178-4B14-9FBE-6697F222B09C}" sibTransId="{E9B7CDBC-9CC4-4596-A800-5348D6FD4816}"/>
    <dgm:cxn modelId="{60959D2C-6684-4C2F-9838-F7D2203F2DBC}" srcId="{FECDFB1F-F14C-4964-B760-3596B4328731}" destId="{CB974915-3025-4355-AF09-1D64F84054AB}" srcOrd="3" destOrd="0" parTransId="{7F97384A-74C8-434F-BD16-5AB173383AC1}" sibTransId="{A8232369-EE15-4F98-B48D-9EAA560F1A30}"/>
    <dgm:cxn modelId="{C5A0215C-BFE4-4AE5-ACBE-57688DD07FE4}" srcId="{FECDFB1F-F14C-4964-B760-3596B4328731}" destId="{A5CBC9C9-4321-4F8D-B3ED-8AB090BB2517}" srcOrd="7" destOrd="0" parTransId="{3105A83E-257F-44DB-8CFE-6E3CC5AF18D9}" sibTransId="{BF571B5A-FC14-410F-9CBE-4AD7025777E1}"/>
    <dgm:cxn modelId="{613305C2-3536-482B-9DC3-50F2940EC792}" srcId="{FECDFB1F-F14C-4964-B760-3596B4328731}" destId="{344DCDD4-50CC-432E-B74E-5CF0FD84C55B}" srcOrd="1" destOrd="0" parTransId="{2F6D3F19-83E6-499E-9DD2-C7E960FE259E}" sibTransId="{E161E6A5-AC1D-4F11-B08B-27AFAD18C2AB}"/>
    <dgm:cxn modelId="{DF03DEA1-A5ED-402C-92F5-A2AD3C221016}" type="presParOf" srcId="{D8EF4CCA-4FF9-4858-9957-E0A5C3E31A22}" destId="{91B83CF0-3B1D-4C95-8560-C2C4108AFFD8}" srcOrd="0" destOrd="0" presId="urn:microsoft.com/office/officeart/2005/8/layout/matrix3"/>
    <dgm:cxn modelId="{81A4BD69-4E6A-447E-A67C-2546C3336445}" type="presParOf" srcId="{D8EF4CCA-4FF9-4858-9957-E0A5C3E31A22}" destId="{D3F509AB-B195-44A6-91C8-81564238FA74}" srcOrd="1" destOrd="0" presId="urn:microsoft.com/office/officeart/2005/8/layout/matrix3"/>
    <dgm:cxn modelId="{AF0C0F2F-7FAF-4CE9-8870-98487B0E7A77}" type="presParOf" srcId="{D8EF4CCA-4FF9-4858-9957-E0A5C3E31A22}" destId="{F74E55A0-625F-4253-B4E0-B9C21920E544}" srcOrd="2" destOrd="0" presId="urn:microsoft.com/office/officeart/2005/8/layout/matrix3"/>
    <dgm:cxn modelId="{ABB3219B-B748-4E41-8679-E9D3024AE49F}" type="presParOf" srcId="{D8EF4CCA-4FF9-4858-9957-E0A5C3E31A22}" destId="{3B871ADD-6E09-40FB-8963-BF936FE6543B}" srcOrd="3" destOrd="0" presId="urn:microsoft.com/office/officeart/2005/8/layout/matrix3"/>
    <dgm:cxn modelId="{22C1A322-3556-4BAF-A745-19C005A3DD95}" type="presParOf" srcId="{D8EF4CCA-4FF9-4858-9957-E0A5C3E31A22}" destId="{57783DFD-7D85-477F-87B8-CFA492B5C9DD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8F8AA83-CE60-4D9E-9307-57CEA2691E83}" type="doc">
      <dgm:prSet loTypeId="urn:microsoft.com/office/officeart/2005/8/layout/list1" loCatId="list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B9BDFE74-6DDF-4279-A020-06BE4375C0EC}">
      <dgm:prSet phldrT="[Texto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800" b="1" dirty="0" smtClean="0">
              <a:latin typeface="Arial" panose="020B0604020202020204" pitchFamily="34" charset="0"/>
              <a:cs typeface="Arial" panose="020B0604020202020204" pitchFamily="34" charset="0"/>
            </a:rPr>
            <a:t>Epistemology of Science</a:t>
          </a:r>
        </a:p>
        <a:p>
          <a:endParaRPr lang="en-US" dirty="0"/>
        </a:p>
      </dgm:t>
    </dgm:pt>
    <dgm:pt modelId="{1C09FA21-415F-4E2E-8CC2-2EEBE0694AE3}" type="parTrans" cxnId="{928AD693-8A65-494A-A06A-4069D97D90E0}">
      <dgm:prSet/>
      <dgm:spPr/>
      <dgm:t>
        <a:bodyPr/>
        <a:lstStyle/>
        <a:p>
          <a:endParaRPr lang="en-US"/>
        </a:p>
      </dgm:t>
    </dgm:pt>
    <dgm:pt modelId="{F08C4D0A-9B6A-49F7-9389-3BB2DCAC1877}" type="sibTrans" cxnId="{928AD693-8A65-494A-A06A-4069D97D90E0}">
      <dgm:prSet/>
      <dgm:spPr/>
      <dgm:t>
        <a:bodyPr/>
        <a:lstStyle/>
        <a:p>
          <a:endParaRPr lang="en-US"/>
        </a:p>
      </dgm:t>
    </dgm:pt>
    <dgm:pt modelId="{B999A1A7-FA72-420C-9530-70ACAA20CF16}">
      <dgm:prSet phldrT="[Texto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3100" b="1" dirty="0" smtClean="0">
            <a:solidFill>
              <a:schemeClr val="bg1"/>
            </a:solidFill>
            <a:latin typeface="Arial" pitchFamily="34" charset="0"/>
            <a:cs typeface="Arial" pitchFamily="34" charset="0"/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8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Guidelines for Science Education</a:t>
          </a:r>
        </a:p>
        <a:p>
          <a:pPr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100" dirty="0"/>
        </a:p>
      </dgm:t>
    </dgm:pt>
    <dgm:pt modelId="{83712031-1F93-4E00-A2FD-341777095C75}" type="parTrans" cxnId="{B4A3D3D8-46E4-4FD9-B2A7-202EC9F779E0}">
      <dgm:prSet/>
      <dgm:spPr/>
      <dgm:t>
        <a:bodyPr/>
        <a:lstStyle/>
        <a:p>
          <a:endParaRPr lang="en-US"/>
        </a:p>
      </dgm:t>
    </dgm:pt>
    <dgm:pt modelId="{32FCAA11-43D2-4522-9F1C-3AD327ACC8C2}" type="sibTrans" cxnId="{B4A3D3D8-46E4-4FD9-B2A7-202EC9F779E0}">
      <dgm:prSet/>
      <dgm:spPr/>
      <dgm:t>
        <a:bodyPr/>
        <a:lstStyle/>
        <a:p>
          <a:endParaRPr lang="en-US"/>
        </a:p>
      </dgm:t>
    </dgm:pt>
    <dgm:pt modelId="{FC513214-EA78-41F2-A400-7BD227954C1B}">
      <dgm:prSet phldrT="[Texto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t-PT" sz="2800" b="1" dirty="0" err="1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Assessment</a:t>
          </a:r>
          <a:r>
            <a:rPr lang="pt-PT" sz="2800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 </a:t>
          </a:r>
          <a:r>
            <a:rPr lang="pt-PT" sz="2800" b="1" dirty="0" err="1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of</a:t>
          </a:r>
          <a:r>
            <a:rPr lang="pt-PT" sz="2800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 </a:t>
          </a:r>
          <a:r>
            <a:rPr lang="pt-PT" sz="2800" b="1" dirty="0" err="1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the</a:t>
          </a:r>
          <a:r>
            <a:rPr lang="pt-PT" sz="2800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 </a:t>
          </a:r>
          <a:r>
            <a:rPr lang="pt-PT" sz="2800" b="1" dirty="0" err="1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pupils</a:t>
          </a:r>
          <a:r>
            <a:rPr lang="pt-PT" sz="2800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’ </a:t>
          </a:r>
          <a:r>
            <a:rPr lang="pt-PT" sz="2800" b="1" dirty="0" err="1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learning</a:t>
          </a:r>
          <a:endParaRPr lang="pt-PT" sz="2800" b="1" dirty="0" smtClean="0">
            <a:solidFill>
              <a:schemeClr val="accent3">
                <a:lumMod val="50000"/>
              </a:schemeClr>
            </a:solidFill>
            <a:latin typeface="Arial" pitchFamily="34" charset="0"/>
            <a:cs typeface="Arial" pitchFamily="34" charset="0"/>
          </a:endParaRPr>
        </a:p>
        <a:p>
          <a:pPr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100" dirty="0"/>
        </a:p>
      </dgm:t>
    </dgm:pt>
    <dgm:pt modelId="{016488AD-67D1-457B-BE9A-1EED1F24762C}" type="parTrans" cxnId="{FD59373F-5FFA-40DE-BF56-B654352949FA}">
      <dgm:prSet/>
      <dgm:spPr/>
      <dgm:t>
        <a:bodyPr/>
        <a:lstStyle/>
        <a:p>
          <a:endParaRPr lang="en-US"/>
        </a:p>
      </dgm:t>
    </dgm:pt>
    <dgm:pt modelId="{C61FD7F2-9C47-4A4C-87E1-F105FC6F11EB}" type="sibTrans" cxnId="{FD59373F-5FFA-40DE-BF56-B654352949FA}">
      <dgm:prSet/>
      <dgm:spPr/>
      <dgm:t>
        <a:bodyPr/>
        <a:lstStyle/>
        <a:p>
          <a:endParaRPr lang="en-US"/>
        </a:p>
      </dgm:t>
    </dgm:pt>
    <dgm:pt modelId="{2EA46A11-CE13-48BF-969D-98296C8C9DBD}">
      <dgm:prSet custT="1"/>
      <dgm:spPr/>
      <dgm:t>
        <a:bodyPr/>
        <a:lstStyle/>
        <a:p>
          <a:r>
            <a:rPr lang="en-US" sz="2000" kern="1200" dirty="0" smtClean="0">
              <a:solidFill>
                <a:schemeClr val="tx1"/>
              </a:solidFill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rPr>
            <a:t>(…)</a:t>
          </a:r>
          <a:endParaRPr lang="en-US" sz="2000" kern="1200" dirty="0">
            <a:solidFill>
              <a:schemeClr val="tx1"/>
            </a:solidFill>
            <a:latin typeface="Arial" panose="020B0604020202020204" pitchFamily="34" charset="0"/>
            <a:ea typeface="MS PGothic" pitchFamily="34" charset="-128"/>
            <a:cs typeface="Arial" panose="020B0604020202020204" pitchFamily="34" charset="0"/>
          </a:endParaRPr>
        </a:p>
      </dgm:t>
    </dgm:pt>
    <dgm:pt modelId="{46A96539-D00F-42CD-BB76-5C60149F6F4D}" type="parTrans" cxnId="{30B6E8E3-F282-400D-937E-F1339A991E01}">
      <dgm:prSet/>
      <dgm:spPr/>
      <dgm:t>
        <a:bodyPr/>
        <a:lstStyle/>
        <a:p>
          <a:endParaRPr lang="en-US"/>
        </a:p>
      </dgm:t>
    </dgm:pt>
    <dgm:pt modelId="{6F0B1298-79B1-4003-8A81-60949F1D1A72}" type="sibTrans" cxnId="{30B6E8E3-F282-400D-937E-F1339A991E01}">
      <dgm:prSet/>
      <dgm:spPr/>
      <dgm:t>
        <a:bodyPr/>
        <a:lstStyle/>
        <a:p>
          <a:endParaRPr lang="en-US"/>
        </a:p>
      </dgm:t>
    </dgm:pt>
    <dgm:pt modelId="{82C3C041-B9CC-4316-B9B6-0307F7FEEADC}">
      <dgm:prSet custT="1"/>
      <dgm:spPr/>
      <dgm:t>
        <a:bodyPr/>
        <a:lstStyle/>
        <a:p>
          <a:r>
            <a:rPr lang="en-US" sz="2000" kern="1200" dirty="0" smtClean="0">
              <a:solidFill>
                <a:schemeClr val="tx1"/>
              </a:solidFill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rPr>
            <a:t>Understands the interest and relevance of the scientific-technological knowledge and artifacts and values the scientific work (its particularities, possibilities and limitations, for example)</a:t>
          </a:r>
          <a:endParaRPr lang="en-US" sz="2000" kern="1200" dirty="0">
            <a:solidFill>
              <a:schemeClr val="tx1"/>
            </a:solidFill>
            <a:latin typeface="Arial" panose="020B0604020202020204" pitchFamily="34" charset="0"/>
            <a:ea typeface="MS PGothic" pitchFamily="34" charset="-128"/>
            <a:cs typeface="Arial" panose="020B0604020202020204" pitchFamily="34" charset="0"/>
          </a:endParaRPr>
        </a:p>
      </dgm:t>
    </dgm:pt>
    <dgm:pt modelId="{113BD264-83C2-4574-9C12-AC2D04966F8B}" type="parTrans" cxnId="{98E5DECE-3330-49F6-9C3C-63CAF0D95052}">
      <dgm:prSet/>
      <dgm:spPr/>
      <dgm:t>
        <a:bodyPr/>
        <a:lstStyle/>
        <a:p>
          <a:endParaRPr lang="en-US"/>
        </a:p>
      </dgm:t>
    </dgm:pt>
    <dgm:pt modelId="{E79BFF20-18C7-4DDA-8556-8D9C2AA444D2}" type="sibTrans" cxnId="{98E5DECE-3330-49F6-9C3C-63CAF0D95052}">
      <dgm:prSet/>
      <dgm:spPr/>
      <dgm:t>
        <a:bodyPr/>
        <a:lstStyle/>
        <a:p>
          <a:endParaRPr lang="en-US"/>
        </a:p>
      </dgm:t>
    </dgm:pt>
    <dgm:pt modelId="{8267AA22-85E5-4A16-8D60-6C5232768869}">
      <dgm:prSet custT="1"/>
      <dgm:spPr/>
      <dgm:t>
        <a:bodyPr/>
        <a:lstStyle/>
        <a:p>
          <a:r>
            <a:rPr lang="pt-PT" sz="2000" kern="1200" dirty="0" smtClean="0">
              <a:solidFill>
                <a:schemeClr val="tx1"/>
              </a:solidFill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rPr>
            <a:t>(…)</a:t>
          </a:r>
          <a:endParaRPr lang="en-US" sz="2000" kern="1200" dirty="0">
            <a:solidFill>
              <a:schemeClr val="tx1"/>
            </a:solidFill>
            <a:latin typeface="Arial" panose="020B0604020202020204" pitchFamily="34" charset="0"/>
            <a:ea typeface="MS PGothic" pitchFamily="34" charset="-128"/>
            <a:cs typeface="Arial" panose="020B0604020202020204" pitchFamily="34" charset="0"/>
          </a:endParaRPr>
        </a:p>
      </dgm:t>
    </dgm:pt>
    <dgm:pt modelId="{EA05EFCA-0DA6-4120-AA9F-EEADAC660819}" type="parTrans" cxnId="{B4E50C03-E015-4088-BAB0-888FD251772D}">
      <dgm:prSet/>
      <dgm:spPr/>
      <dgm:t>
        <a:bodyPr/>
        <a:lstStyle/>
        <a:p>
          <a:endParaRPr lang="en-US"/>
        </a:p>
      </dgm:t>
    </dgm:pt>
    <dgm:pt modelId="{6E15BFF4-0244-4E80-A0BC-9248F8B777C3}" type="sibTrans" cxnId="{B4E50C03-E015-4088-BAB0-888FD251772D}">
      <dgm:prSet/>
      <dgm:spPr/>
      <dgm:t>
        <a:bodyPr/>
        <a:lstStyle/>
        <a:p>
          <a:endParaRPr lang="en-US"/>
        </a:p>
      </dgm:t>
    </dgm:pt>
    <dgm:pt modelId="{B09967D9-38E0-498A-8546-977EF3DAC5C9}">
      <dgm:prSet custT="1"/>
      <dgm:spPr/>
      <dgm:t>
        <a:bodyPr/>
        <a:lstStyle/>
        <a:p>
          <a:r>
            <a:rPr lang="en-US" sz="2000" dirty="0" smtClean="0">
              <a:latin typeface="Arial" pitchFamily="34" charset="0"/>
              <a:cs typeface="Arial" pitchFamily="34" charset="0"/>
            </a:rPr>
            <a:t>(…)</a:t>
          </a:r>
          <a:endParaRPr lang="en-US" sz="2000" dirty="0">
            <a:latin typeface="Arial" pitchFamily="34" charset="0"/>
            <a:cs typeface="Arial" pitchFamily="34" charset="0"/>
          </a:endParaRPr>
        </a:p>
      </dgm:t>
    </dgm:pt>
    <dgm:pt modelId="{52410553-CDBD-4409-9181-A9005DD27E6E}" type="parTrans" cxnId="{AE43210B-914B-4F3F-BF42-5AEE12DDB8AA}">
      <dgm:prSet/>
      <dgm:spPr/>
      <dgm:t>
        <a:bodyPr/>
        <a:lstStyle/>
        <a:p>
          <a:endParaRPr lang="en-US"/>
        </a:p>
      </dgm:t>
    </dgm:pt>
    <dgm:pt modelId="{B12447C6-1FAD-457B-AF86-673DAA81DCFD}" type="sibTrans" cxnId="{AE43210B-914B-4F3F-BF42-5AEE12DDB8AA}">
      <dgm:prSet/>
      <dgm:spPr/>
      <dgm:t>
        <a:bodyPr/>
        <a:lstStyle/>
        <a:p>
          <a:endParaRPr lang="en-US"/>
        </a:p>
      </dgm:t>
    </dgm:pt>
    <dgm:pt modelId="{61F45EFF-9B00-4E65-8A64-F74E95CF20D3}">
      <dgm:prSet/>
      <dgm:spPr/>
      <dgm:t>
        <a:bodyPr/>
        <a:lstStyle/>
        <a:p>
          <a:endParaRPr lang="en-US" sz="2400"/>
        </a:p>
      </dgm:t>
    </dgm:pt>
    <dgm:pt modelId="{77851261-1B7E-4CB9-989F-383B45422E24}" type="parTrans" cxnId="{28E0CD7F-21E8-4BCB-9FEA-54E8BA6216C7}">
      <dgm:prSet/>
      <dgm:spPr/>
      <dgm:t>
        <a:bodyPr/>
        <a:lstStyle/>
        <a:p>
          <a:endParaRPr lang="en-US"/>
        </a:p>
      </dgm:t>
    </dgm:pt>
    <dgm:pt modelId="{7E615109-6F28-41B4-B819-17D6AEC43B99}" type="sibTrans" cxnId="{28E0CD7F-21E8-4BCB-9FEA-54E8BA6216C7}">
      <dgm:prSet/>
      <dgm:spPr/>
      <dgm:t>
        <a:bodyPr/>
        <a:lstStyle/>
        <a:p>
          <a:endParaRPr lang="en-US"/>
        </a:p>
      </dgm:t>
    </dgm:pt>
    <dgm:pt modelId="{B2937D1C-ABCD-4FF4-9120-3219CAAD6058}">
      <dgm:prSet custT="1"/>
      <dgm:spPr/>
      <dgm:t>
        <a:bodyPr/>
        <a:lstStyle/>
        <a:p>
          <a:r>
            <a:rPr lang="en-US" sz="2000" dirty="0" smtClean="0">
              <a:latin typeface="Arial" pitchFamily="34" charset="0"/>
              <a:cs typeface="Arial" pitchFamily="34" charset="0"/>
            </a:rPr>
            <a:t>Has a good knowledge of the different perspectives of Science Education and understands their implications in formal science education contexts (e.g.: teachers and pupils’ role, teaching strategies, adopted methodologies, activities, used resources, organization of the physical space of the room ...)</a:t>
          </a:r>
          <a:endParaRPr lang="en-US" sz="2000" dirty="0">
            <a:latin typeface="Arial" pitchFamily="34" charset="0"/>
            <a:cs typeface="Arial" pitchFamily="34" charset="0"/>
          </a:endParaRPr>
        </a:p>
      </dgm:t>
    </dgm:pt>
    <dgm:pt modelId="{DB0E0571-3AFD-420F-BDCC-ACD90EB2E08D}" type="parTrans" cxnId="{1F0E17F4-CCEA-4CA0-A442-E0ABEEF70780}">
      <dgm:prSet/>
      <dgm:spPr/>
      <dgm:t>
        <a:bodyPr/>
        <a:lstStyle/>
        <a:p>
          <a:endParaRPr lang="en-US"/>
        </a:p>
      </dgm:t>
    </dgm:pt>
    <dgm:pt modelId="{627807F1-FB60-4593-B78E-E651AB2CE2BE}" type="sibTrans" cxnId="{1F0E17F4-CCEA-4CA0-A442-E0ABEEF70780}">
      <dgm:prSet/>
      <dgm:spPr/>
      <dgm:t>
        <a:bodyPr/>
        <a:lstStyle/>
        <a:p>
          <a:endParaRPr lang="en-US"/>
        </a:p>
      </dgm:t>
    </dgm:pt>
    <dgm:pt modelId="{0EFA7FC3-2B51-4BFF-AA1F-A82E7B744232}">
      <dgm:prSet custT="1"/>
      <dgm:spPr/>
      <dgm:t>
        <a:bodyPr/>
        <a:lstStyle/>
        <a:p>
          <a:r>
            <a:rPr lang="pt-PT" sz="2000" dirty="0" smtClean="0">
              <a:latin typeface="Arial" pitchFamily="34" charset="0"/>
              <a:cs typeface="Arial" pitchFamily="34" charset="0"/>
            </a:rPr>
            <a:t>(…)</a:t>
          </a:r>
          <a:endParaRPr lang="en-US" sz="2000" dirty="0">
            <a:latin typeface="Arial" pitchFamily="34" charset="0"/>
            <a:cs typeface="Arial" pitchFamily="34" charset="0"/>
          </a:endParaRPr>
        </a:p>
      </dgm:t>
    </dgm:pt>
    <dgm:pt modelId="{03DDE681-098F-42B0-BEF9-3967D9A1437F}" type="parTrans" cxnId="{DA8416B7-AA97-471C-8A88-768E426A92E6}">
      <dgm:prSet/>
      <dgm:spPr/>
      <dgm:t>
        <a:bodyPr/>
        <a:lstStyle/>
        <a:p>
          <a:endParaRPr lang="en-US"/>
        </a:p>
      </dgm:t>
    </dgm:pt>
    <dgm:pt modelId="{E5E015F5-6668-47C0-8C45-69DA3F77E749}" type="sibTrans" cxnId="{DA8416B7-AA97-471C-8A88-768E426A92E6}">
      <dgm:prSet/>
      <dgm:spPr/>
      <dgm:t>
        <a:bodyPr/>
        <a:lstStyle/>
        <a:p>
          <a:endParaRPr lang="en-US"/>
        </a:p>
      </dgm:t>
    </dgm:pt>
    <dgm:pt modelId="{4047117F-B120-4741-9ED1-4442920A5E55}">
      <dgm:prSet custT="1"/>
      <dgm:spPr/>
      <dgm:t>
        <a:bodyPr/>
        <a:lstStyle/>
        <a:p>
          <a:r>
            <a:rPr lang="en-US" sz="2800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Management of the science teaching and learning processes</a:t>
          </a:r>
        </a:p>
      </dgm:t>
    </dgm:pt>
    <dgm:pt modelId="{44458F87-5E77-4786-9A2B-C0C41268F516}" type="parTrans" cxnId="{BB7A57EB-2232-4172-A5FB-82F60A6E3E80}">
      <dgm:prSet/>
      <dgm:spPr/>
      <dgm:t>
        <a:bodyPr/>
        <a:lstStyle/>
        <a:p>
          <a:endParaRPr lang="en-US"/>
        </a:p>
      </dgm:t>
    </dgm:pt>
    <dgm:pt modelId="{3804C658-73B1-4DC6-B5AC-37D17D164C95}" type="sibTrans" cxnId="{BB7A57EB-2232-4172-A5FB-82F60A6E3E80}">
      <dgm:prSet/>
      <dgm:spPr/>
      <dgm:t>
        <a:bodyPr/>
        <a:lstStyle/>
        <a:p>
          <a:endParaRPr lang="en-US"/>
        </a:p>
      </dgm:t>
    </dgm:pt>
    <dgm:pt modelId="{98552D1F-917D-4DCB-8C22-6F007C74CB1D}">
      <dgm:prSet custT="1"/>
      <dgm:spPr/>
      <dgm:t>
        <a:bodyPr/>
        <a:lstStyle/>
        <a:p>
          <a:r>
            <a:rPr lang="en-US" sz="2000" dirty="0" smtClean="0">
              <a:latin typeface="Arial" pitchFamily="34" charset="0"/>
              <a:cs typeface="Arial" pitchFamily="34" charset="0"/>
            </a:rPr>
            <a:t>(…)</a:t>
          </a:r>
          <a:endParaRPr lang="en-US" sz="2000" dirty="0">
            <a:latin typeface="Arial" pitchFamily="34" charset="0"/>
            <a:cs typeface="Arial" pitchFamily="34" charset="0"/>
          </a:endParaRPr>
        </a:p>
      </dgm:t>
    </dgm:pt>
    <dgm:pt modelId="{E8FC73F7-6336-4EDB-B863-0D1D2C2C0193}" type="parTrans" cxnId="{5BA99EB3-7468-480D-BD27-D67060BED11F}">
      <dgm:prSet/>
      <dgm:spPr/>
      <dgm:t>
        <a:bodyPr/>
        <a:lstStyle/>
        <a:p>
          <a:endParaRPr lang="en-US"/>
        </a:p>
      </dgm:t>
    </dgm:pt>
    <dgm:pt modelId="{C9344367-5968-4497-8458-5313CBCA9FB6}" type="sibTrans" cxnId="{5BA99EB3-7468-480D-BD27-D67060BED11F}">
      <dgm:prSet/>
      <dgm:spPr/>
      <dgm:t>
        <a:bodyPr/>
        <a:lstStyle/>
        <a:p>
          <a:endParaRPr lang="en-US"/>
        </a:p>
      </dgm:t>
    </dgm:pt>
    <dgm:pt modelId="{0179FB46-6583-4C73-83B7-786F2EEF6544}">
      <dgm:prSet custT="1"/>
      <dgm:spPr/>
      <dgm:t>
        <a:bodyPr/>
        <a:lstStyle/>
        <a:p>
          <a:r>
            <a:rPr lang="en-US" sz="2000" dirty="0" smtClean="0">
              <a:latin typeface="Arial" pitchFamily="34" charset="0"/>
              <a:cs typeface="Arial" pitchFamily="34" charset="0"/>
            </a:rPr>
            <a:t>Has good knowledge of, values ​​and uses practical work for science teaching, namely the practical activities of an investigative type (e.g.: developing questions, relating dependent and independent variables,, planning experiments, analyzing and interpreting data, drawing conclusions and answering central questions)</a:t>
          </a:r>
          <a:endParaRPr lang="en-US" sz="2000" dirty="0">
            <a:latin typeface="Arial" pitchFamily="34" charset="0"/>
            <a:cs typeface="Arial" pitchFamily="34" charset="0"/>
          </a:endParaRPr>
        </a:p>
      </dgm:t>
    </dgm:pt>
    <dgm:pt modelId="{7BB090DC-192C-4F37-80FC-0E8DC941726B}" type="parTrans" cxnId="{B10AD225-E802-4B30-8FBB-14B40C5DEEB1}">
      <dgm:prSet/>
      <dgm:spPr/>
      <dgm:t>
        <a:bodyPr/>
        <a:lstStyle/>
        <a:p>
          <a:endParaRPr lang="en-US"/>
        </a:p>
      </dgm:t>
    </dgm:pt>
    <dgm:pt modelId="{94857ECE-2257-4BA8-9C2A-86418F73E92F}" type="sibTrans" cxnId="{B10AD225-E802-4B30-8FBB-14B40C5DEEB1}">
      <dgm:prSet/>
      <dgm:spPr/>
      <dgm:t>
        <a:bodyPr/>
        <a:lstStyle/>
        <a:p>
          <a:endParaRPr lang="en-US"/>
        </a:p>
      </dgm:t>
    </dgm:pt>
    <dgm:pt modelId="{96A58B62-EB7D-45C3-B6F7-82EF2C7FC98C}">
      <dgm:prSet custT="1"/>
      <dgm:spPr/>
      <dgm:t>
        <a:bodyPr/>
        <a:lstStyle/>
        <a:p>
          <a:r>
            <a:rPr lang="pt-PT" sz="2000" dirty="0" smtClean="0">
              <a:latin typeface="Arial" pitchFamily="34" charset="0"/>
              <a:cs typeface="Arial" pitchFamily="34" charset="0"/>
            </a:rPr>
            <a:t>(…)</a:t>
          </a:r>
          <a:endParaRPr lang="en-US" sz="2000" dirty="0">
            <a:latin typeface="Arial" pitchFamily="34" charset="0"/>
            <a:cs typeface="Arial" pitchFamily="34" charset="0"/>
          </a:endParaRPr>
        </a:p>
      </dgm:t>
    </dgm:pt>
    <dgm:pt modelId="{C0C06DCA-E27E-4F7A-BB40-5C7ECC101C67}" type="parTrans" cxnId="{F5E68331-E259-4746-A9CE-8BCC2E391910}">
      <dgm:prSet/>
      <dgm:spPr/>
      <dgm:t>
        <a:bodyPr/>
        <a:lstStyle/>
        <a:p>
          <a:endParaRPr lang="en-US"/>
        </a:p>
      </dgm:t>
    </dgm:pt>
    <dgm:pt modelId="{86E2B0E2-A972-4730-9343-905B4960A0D2}" type="sibTrans" cxnId="{F5E68331-E259-4746-A9CE-8BCC2E391910}">
      <dgm:prSet/>
      <dgm:spPr/>
      <dgm:t>
        <a:bodyPr/>
        <a:lstStyle/>
        <a:p>
          <a:endParaRPr lang="en-US"/>
        </a:p>
      </dgm:t>
    </dgm:pt>
    <dgm:pt modelId="{09A935A5-7C19-455B-9890-1925A628A4AA}">
      <dgm:prSet custT="1"/>
      <dgm:spPr/>
      <dgm:t>
        <a:bodyPr/>
        <a:lstStyle/>
        <a:p>
          <a:r>
            <a:rPr lang="en-US" sz="2000" dirty="0" smtClean="0">
              <a:latin typeface="Arial" pitchFamily="34" charset="0"/>
              <a:cs typeface="Arial" pitchFamily="34" charset="0"/>
            </a:rPr>
            <a:t>(…)</a:t>
          </a:r>
        </a:p>
      </dgm:t>
    </dgm:pt>
    <dgm:pt modelId="{269F9A49-8C0E-4F63-A8EF-EF345985E66B}" type="parTrans" cxnId="{8D7BC763-0B31-4D18-B3F6-95E2C779390F}">
      <dgm:prSet/>
      <dgm:spPr/>
      <dgm:t>
        <a:bodyPr/>
        <a:lstStyle/>
        <a:p>
          <a:endParaRPr lang="en-US"/>
        </a:p>
      </dgm:t>
    </dgm:pt>
    <dgm:pt modelId="{7BFE3ADC-DE87-417A-9B00-81A13C8ABF7C}" type="sibTrans" cxnId="{8D7BC763-0B31-4D18-B3F6-95E2C779390F}">
      <dgm:prSet/>
      <dgm:spPr/>
      <dgm:t>
        <a:bodyPr/>
        <a:lstStyle/>
        <a:p>
          <a:endParaRPr lang="en-US"/>
        </a:p>
      </dgm:t>
    </dgm:pt>
    <dgm:pt modelId="{DE968B89-C2C1-4A58-9264-913924E6C5CC}">
      <dgm:prSet custT="1"/>
      <dgm:spPr/>
      <dgm:t>
        <a:bodyPr/>
        <a:lstStyle/>
        <a:p>
          <a:r>
            <a:rPr lang="en-US" sz="2000" dirty="0" smtClean="0">
              <a:latin typeface="Arial" pitchFamily="34" charset="0"/>
              <a:cs typeface="Arial" pitchFamily="34" charset="0"/>
            </a:rPr>
            <a:t>Gathers information as the pupils are involved in the learning activities, in order to identify their difficulties and potentialities and thereby to regulate the whole process</a:t>
          </a:r>
        </a:p>
      </dgm:t>
    </dgm:pt>
    <dgm:pt modelId="{E79DD3D1-34D7-4744-BF3B-02BE34120556}" type="parTrans" cxnId="{CB76681C-81E7-421B-BE90-6F845B1551DD}">
      <dgm:prSet/>
      <dgm:spPr/>
      <dgm:t>
        <a:bodyPr/>
        <a:lstStyle/>
        <a:p>
          <a:endParaRPr lang="en-US"/>
        </a:p>
      </dgm:t>
    </dgm:pt>
    <dgm:pt modelId="{84DF62BA-ED69-49E5-9EAA-2017AC58C80E}" type="sibTrans" cxnId="{CB76681C-81E7-421B-BE90-6F845B1551DD}">
      <dgm:prSet/>
      <dgm:spPr/>
      <dgm:t>
        <a:bodyPr/>
        <a:lstStyle/>
        <a:p>
          <a:endParaRPr lang="en-US"/>
        </a:p>
      </dgm:t>
    </dgm:pt>
    <dgm:pt modelId="{AF68E8D8-AFA6-4E80-9DE3-726CB8B353A7}">
      <dgm:prSet custT="1"/>
      <dgm:spPr/>
      <dgm:t>
        <a:bodyPr/>
        <a:lstStyle/>
        <a:p>
          <a:r>
            <a:rPr lang="pt-PT" sz="2000" dirty="0" smtClean="0">
              <a:latin typeface="Arial" pitchFamily="34" charset="0"/>
              <a:cs typeface="Arial" pitchFamily="34" charset="0"/>
            </a:rPr>
            <a:t>(…)</a:t>
          </a:r>
          <a:endParaRPr lang="en-US" sz="2000" dirty="0" smtClean="0">
            <a:latin typeface="Arial" pitchFamily="34" charset="0"/>
            <a:cs typeface="Arial" pitchFamily="34" charset="0"/>
          </a:endParaRPr>
        </a:p>
      </dgm:t>
    </dgm:pt>
    <dgm:pt modelId="{9D142F44-FFB1-417F-80DB-906D9B7FB316}" type="parTrans" cxnId="{1B93FEA3-C725-4467-8205-23B9CEB58465}">
      <dgm:prSet/>
      <dgm:spPr/>
      <dgm:t>
        <a:bodyPr/>
        <a:lstStyle/>
        <a:p>
          <a:endParaRPr lang="en-US"/>
        </a:p>
      </dgm:t>
    </dgm:pt>
    <dgm:pt modelId="{8A41E660-A32F-4F6F-B24C-6E52A47E038A}" type="sibTrans" cxnId="{1B93FEA3-C725-4467-8205-23B9CEB58465}">
      <dgm:prSet/>
      <dgm:spPr/>
      <dgm:t>
        <a:bodyPr/>
        <a:lstStyle/>
        <a:p>
          <a:endParaRPr lang="en-US"/>
        </a:p>
      </dgm:t>
    </dgm:pt>
    <dgm:pt modelId="{7EA91530-E791-4BF3-89BB-5B37BD02B3A2}" type="pres">
      <dgm:prSet presAssocID="{C8F8AA83-CE60-4D9E-9307-57CEA2691E8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2D199532-E38A-4406-BFD1-0B65F9D50704}" type="pres">
      <dgm:prSet presAssocID="{B9BDFE74-6DDF-4279-A020-06BE4375C0EC}" presName="parentLin" presStyleCnt="0"/>
      <dgm:spPr/>
    </dgm:pt>
    <dgm:pt modelId="{BDA91D86-0E60-4C6F-B761-D7C5B8C3AC44}" type="pres">
      <dgm:prSet presAssocID="{B9BDFE74-6DDF-4279-A020-06BE4375C0EC}" presName="parentLeftMargin" presStyleLbl="node1" presStyleIdx="0" presStyleCnt="4"/>
      <dgm:spPr/>
      <dgm:t>
        <a:bodyPr/>
        <a:lstStyle/>
        <a:p>
          <a:endParaRPr lang="pt-PT"/>
        </a:p>
      </dgm:t>
    </dgm:pt>
    <dgm:pt modelId="{0C4861E4-15B8-44B4-813D-C911D99C2138}" type="pres">
      <dgm:prSet presAssocID="{B9BDFE74-6DDF-4279-A020-06BE4375C0EC}" presName="parentText" presStyleLbl="node1" presStyleIdx="0" presStyleCnt="4" custLinFactNeighborX="720" custLinFactNeighborY="393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A991BD-A648-4BB5-B4FC-E70E235C71A9}" type="pres">
      <dgm:prSet presAssocID="{B9BDFE74-6DDF-4279-A020-06BE4375C0EC}" presName="negativeSpace" presStyleCnt="0"/>
      <dgm:spPr/>
    </dgm:pt>
    <dgm:pt modelId="{49598DC7-79F2-4BAB-9DAF-A8220C993109}" type="pres">
      <dgm:prSet presAssocID="{B9BDFE74-6DDF-4279-A020-06BE4375C0EC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0225331C-DD17-4689-B0B6-0B7516FAE940}" type="pres">
      <dgm:prSet presAssocID="{F08C4D0A-9B6A-49F7-9389-3BB2DCAC1877}" presName="spaceBetweenRectangles" presStyleCnt="0"/>
      <dgm:spPr/>
    </dgm:pt>
    <dgm:pt modelId="{5C72F8CD-510E-4D54-99C5-201A392309F4}" type="pres">
      <dgm:prSet presAssocID="{B999A1A7-FA72-420C-9530-70ACAA20CF16}" presName="parentLin" presStyleCnt="0"/>
      <dgm:spPr/>
    </dgm:pt>
    <dgm:pt modelId="{F2DAFA1E-EBB3-4948-BF8C-C1E885C9E475}" type="pres">
      <dgm:prSet presAssocID="{B999A1A7-FA72-420C-9530-70ACAA20CF16}" presName="parentLeftMargin" presStyleLbl="node1" presStyleIdx="0" presStyleCnt="4"/>
      <dgm:spPr/>
      <dgm:t>
        <a:bodyPr/>
        <a:lstStyle/>
        <a:p>
          <a:endParaRPr lang="pt-PT"/>
        </a:p>
      </dgm:t>
    </dgm:pt>
    <dgm:pt modelId="{FE9DA1C6-7909-40DC-98F7-6BBB5D83347D}" type="pres">
      <dgm:prSet presAssocID="{B999A1A7-FA72-420C-9530-70ACAA20CF16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3FD88D75-7C13-421B-9240-674D007C3A8C}" type="pres">
      <dgm:prSet presAssocID="{B999A1A7-FA72-420C-9530-70ACAA20CF16}" presName="negativeSpace" presStyleCnt="0"/>
      <dgm:spPr/>
    </dgm:pt>
    <dgm:pt modelId="{8F65ECF2-6C5E-477F-B3C7-DB9373B17DF4}" type="pres">
      <dgm:prSet presAssocID="{B999A1A7-FA72-420C-9530-70ACAA20CF16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94F257F6-E560-4E8E-A9B2-257FDCD239FA}" type="pres">
      <dgm:prSet presAssocID="{32FCAA11-43D2-4522-9F1C-3AD327ACC8C2}" presName="spaceBetweenRectangles" presStyleCnt="0"/>
      <dgm:spPr/>
    </dgm:pt>
    <dgm:pt modelId="{3E4460FE-3CED-40EA-839F-BD4BB82E1B70}" type="pres">
      <dgm:prSet presAssocID="{4047117F-B120-4741-9ED1-4442920A5E55}" presName="parentLin" presStyleCnt="0"/>
      <dgm:spPr/>
    </dgm:pt>
    <dgm:pt modelId="{31F40689-9428-4517-A7D8-6E471748085C}" type="pres">
      <dgm:prSet presAssocID="{4047117F-B120-4741-9ED1-4442920A5E55}" presName="parentLeftMargin" presStyleLbl="node1" presStyleIdx="1" presStyleCnt="4"/>
      <dgm:spPr/>
      <dgm:t>
        <a:bodyPr/>
        <a:lstStyle/>
        <a:p>
          <a:endParaRPr lang="pt-PT"/>
        </a:p>
      </dgm:t>
    </dgm:pt>
    <dgm:pt modelId="{14A5C75D-B53C-47F7-A8AB-FC8E109E6C1C}" type="pres">
      <dgm:prSet presAssocID="{4047117F-B120-4741-9ED1-4442920A5E55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6BFF2BD5-C380-4BF7-999D-CE04C476F08C}" type="pres">
      <dgm:prSet presAssocID="{4047117F-B120-4741-9ED1-4442920A5E55}" presName="negativeSpace" presStyleCnt="0"/>
      <dgm:spPr/>
    </dgm:pt>
    <dgm:pt modelId="{DBE86326-09F7-4BD8-B66E-5BD88C8AB8F3}" type="pres">
      <dgm:prSet presAssocID="{4047117F-B120-4741-9ED1-4442920A5E55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51F8F59E-D085-439C-9C53-85C9A4FB9787}" type="pres">
      <dgm:prSet presAssocID="{3804C658-73B1-4DC6-B5AC-37D17D164C95}" presName="spaceBetweenRectangles" presStyleCnt="0"/>
      <dgm:spPr/>
    </dgm:pt>
    <dgm:pt modelId="{5C7CE0F4-1386-4BBD-BC72-CEFCA6F72208}" type="pres">
      <dgm:prSet presAssocID="{FC513214-EA78-41F2-A400-7BD227954C1B}" presName="parentLin" presStyleCnt="0"/>
      <dgm:spPr/>
    </dgm:pt>
    <dgm:pt modelId="{4EF3534B-8E1A-4F27-BD22-9DE195642BA2}" type="pres">
      <dgm:prSet presAssocID="{FC513214-EA78-41F2-A400-7BD227954C1B}" presName="parentLeftMargin" presStyleLbl="node1" presStyleIdx="2" presStyleCnt="4"/>
      <dgm:spPr/>
      <dgm:t>
        <a:bodyPr/>
        <a:lstStyle/>
        <a:p>
          <a:endParaRPr lang="pt-PT"/>
        </a:p>
      </dgm:t>
    </dgm:pt>
    <dgm:pt modelId="{22AE8C5D-5B7F-4176-976E-3CA5A193CE3D}" type="pres">
      <dgm:prSet presAssocID="{FC513214-EA78-41F2-A400-7BD227954C1B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BBED9676-BE54-4ACD-B098-F151F58AE3E5}" type="pres">
      <dgm:prSet presAssocID="{FC513214-EA78-41F2-A400-7BD227954C1B}" presName="negativeSpace" presStyleCnt="0"/>
      <dgm:spPr/>
    </dgm:pt>
    <dgm:pt modelId="{4AD5B0DC-D123-46D3-A4B2-5DED7A33A8C7}" type="pres">
      <dgm:prSet presAssocID="{FC513214-EA78-41F2-A400-7BD227954C1B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</dgm:ptLst>
  <dgm:cxnLst>
    <dgm:cxn modelId="{0DD60E85-0BD2-487A-943A-394D50AF3266}" type="presOf" srcId="{DE968B89-C2C1-4A58-9264-913924E6C5CC}" destId="{4AD5B0DC-D123-46D3-A4B2-5DED7A33A8C7}" srcOrd="0" destOrd="1" presId="urn:microsoft.com/office/officeart/2005/8/layout/list1"/>
    <dgm:cxn modelId="{B4E50C03-E015-4088-BAB0-888FD251772D}" srcId="{B9BDFE74-6DDF-4279-A020-06BE4375C0EC}" destId="{8267AA22-85E5-4A16-8D60-6C5232768869}" srcOrd="2" destOrd="0" parTransId="{EA05EFCA-0DA6-4120-AA9F-EEADAC660819}" sibTransId="{6E15BFF4-0244-4E80-A0BC-9248F8B777C3}"/>
    <dgm:cxn modelId="{3878DDF0-486C-405B-8AAA-D8D48A4A2EB1}" type="presOf" srcId="{B09967D9-38E0-498A-8546-977EF3DAC5C9}" destId="{8F65ECF2-6C5E-477F-B3C7-DB9373B17DF4}" srcOrd="0" destOrd="1" presId="urn:microsoft.com/office/officeart/2005/8/layout/list1"/>
    <dgm:cxn modelId="{D4C18D17-9F8C-434C-BF97-A714E4A2565F}" type="presOf" srcId="{B2937D1C-ABCD-4FF4-9120-3219CAAD6058}" destId="{8F65ECF2-6C5E-477F-B3C7-DB9373B17DF4}" srcOrd="0" destOrd="2" presId="urn:microsoft.com/office/officeart/2005/8/layout/list1"/>
    <dgm:cxn modelId="{BE6EB952-4E74-4F26-A2A0-73E76B3FC52A}" type="presOf" srcId="{96A58B62-EB7D-45C3-B6F7-82EF2C7FC98C}" destId="{DBE86326-09F7-4BD8-B66E-5BD88C8AB8F3}" srcOrd="0" destOrd="2" presId="urn:microsoft.com/office/officeart/2005/8/layout/list1"/>
    <dgm:cxn modelId="{28E0CD7F-21E8-4BCB-9FEA-54E8BA6216C7}" srcId="{B999A1A7-FA72-420C-9530-70ACAA20CF16}" destId="{61F45EFF-9B00-4E65-8A64-F74E95CF20D3}" srcOrd="0" destOrd="0" parTransId="{77851261-1B7E-4CB9-989F-383B45422E24}" sibTransId="{7E615109-6F28-41B4-B819-17D6AEC43B99}"/>
    <dgm:cxn modelId="{AE43210B-914B-4F3F-BF42-5AEE12DDB8AA}" srcId="{B999A1A7-FA72-420C-9530-70ACAA20CF16}" destId="{B09967D9-38E0-498A-8546-977EF3DAC5C9}" srcOrd="1" destOrd="0" parTransId="{52410553-CDBD-4409-9181-A9005DD27E6E}" sibTransId="{B12447C6-1FAD-457B-AF86-673DAA81DCFD}"/>
    <dgm:cxn modelId="{FD553F34-9835-4D43-BD47-7A59C31CDFD6}" type="presOf" srcId="{C8F8AA83-CE60-4D9E-9307-57CEA2691E83}" destId="{7EA91530-E791-4BF3-89BB-5B37BD02B3A2}" srcOrd="0" destOrd="0" presId="urn:microsoft.com/office/officeart/2005/8/layout/list1"/>
    <dgm:cxn modelId="{CB76681C-81E7-421B-BE90-6F845B1551DD}" srcId="{FC513214-EA78-41F2-A400-7BD227954C1B}" destId="{DE968B89-C2C1-4A58-9264-913924E6C5CC}" srcOrd="1" destOrd="0" parTransId="{E79DD3D1-34D7-4744-BF3B-02BE34120556}" sibTransId="{84DF62BA-ED69-49E5-9EAA-2017AC58C80E}"/>
    <dgm:cxn modelId="{E17ADBB9-AF0C-4971-8F84-C96E95C9F830}" type="presOf" srcId="{09A935A5-7C19-455B-9890-1925A628A4AA}" destId="{4AD5B0DC-D123-46D3-A4B2-5DED7A33A8C7}" srcOrd="0" destOrd="0" presId="urn:microsoft.com/office/officeart/2005/8/layout/list1"/>
    <dgm:cxn modelId="{98E5DECE-3330-49F6-9C3C-63CAF0D95052}" srcId="{B9BDFE74-6DDF-4279-A020-06BE4375C0EC}" destId="{82C3C041-B9CC-4316-B9B6-0307F7FEEADC}" srcOrd="1" destOrd="0" parTransId="{113BD264-83C2-4574-9C12-AC2D04966F8B}" sibTransId="{E79BFF20-18C7-4DDA-8556-8D9C2AA444D2}"/>
    <dgm:cxn modelId="{E6F3D508-D332-42F5-B044-72A34B758634}" type="presOf" srcId="{FC513214-EA78-41F2-A400-7BD227954C1B}" destId="{4EF3534B-8E1A-4F27-BD22-9DE195642BA2}" srcOrd="0" destOrd="0" presId="urn:microsoft.com/office/officeart/2005/8/layout/list1"/>
    <dgm:cxn modelId="{B72769B4-D872-4DE6-A774-F9CD198ACFF4}" type="presOf" srcId="{AF68E8D8-AFA6-4E80-9DE3-726CB8B353A7}" destId="{4AD5B0DC-D123-46D3-A4B2-5DED7A33A8C7}" srcOrd="0" destOrd="2" presId="urn:microsoft.com/office/officeart/2005/8/layout/list1"/>
    <dgm:cxn modelId="{4774515E-E1E8-4DA9-8027-2866311803DA}" type="presOf" srcId="{4047117F-B120-4741-9ED1-4442920A5E55}" destId="{31F40689-9428-4517-A7D8-6E471748085C}" srcOrd="0" destOrd="0" presId="urn:microsoft.com/office/officeart/2005/8/layout/list1"/>
    <dgm:cxn modelId="{1F0E17F4-CCEA-4CA0-A442-E0ABEEF70780}" srcId="{B999A1A7-FA72-420C-9530-70ACAA20CF16}" destId="{B2937D1C-ABCD-4FF4-9120-3219CAAD6058}" srcOrd="2" destOrd="0" parTransId="{DB0E0571-3AFD-420F-BDCC-ACD90EB2E08D}" sibTransId="{627807F1-FB60-4593-B78E-E651AB2CE2BE}"/>
    <dgm:cxn modelId="{8D7BC763-0B31-4D18-B3F6-95E2C779390F}" srcId="{FC513214-EA78-41F2-A400-7BD227954C1B}" destId="{09A935A5-7C19-455B-9890-1925A628A4AA}" srcOrd="0" destOrd="0" parTransId="{269F9A49-8C0E-4F63-A8EF-EF345985E66B}" sibTransId="{7BFE3ADC-DE87-417A-9B00-81A13C8ABF7C}"/>
    <dgm:cxn modelId="{1B397C7D-5D53-4263-9B96-691FB72C52C9}" type="presOf" srcId="{B999A1A7-FA72-420C-9530-70ACAA20CF16}" destId="{F2DAFA1E-EBB3-4948-BF8C-C1E885C9E475}" srcOrd="0" destOrd="0" presId="urn:microsoft.com/office/officeart/2005/8/layout/list1"/>
    <dgm:cxn modelId="{9DDE897A-CEF1-4FF6-A9C4-22444EDBC83F}" type="presOf" srcId="{61F45EFF-9B00-4E65-8A64-F74E95CF20D3}" destId="{8F65ECF2-6C5E-477F-B3C7-DB9373B17DF4}" srcOrd="0" destOrd="0" presId="urn:microsoft.com/office/officeart/2005/8/layout/list1"/>
    <dgm:cxn modelId="{C2281F65-BE4D-4C26-BC69-1405B5AE0708}" type="presOf" srcId="{4047117F-B120-4741-9ED1-4442920A5E55}" destId="{14A5C75D-B53C-47F7-A8AB-FC8E109E6C1C}" srcOrd="1" destOrd="0" presId="urn:microsoft.com/office/officeart/2005/8/layout/list1"/>
    <dgm:cxn modelId="{ED603266-0175-4A6C-A09A-BFDE5E731C6E}" type="presOf" srcId="{0EFA7FC3-2B51-4BFF-AA1F-A82E7B744232}" destId="{8F65ECF2-6C5E-477F-B3C7-DB9373B17DF4}" srcOrd="0" destOrd="3" presId="urn:microsoft.com/office/officeart/2005/8/layout/list1"/>
    <dgm:cxn modelId="{802F13A6-49A2-4443-9593-8A7EB6658942}" type="presOf" srcId="{B9BDFE74-6DDF-4279-A020-06BE4375C0EC}" destId="{0C4861E4-15B8-44B4-813D-C911D99C2138}" srcOrd="1" destOrd="0" presId="urn:microsoft.com/office/officeart/2005/8/layout/list1"/>
    <dgm:cxn modelId="{1B93FEA3-C725-4467-8205-23B9CEB58465}" srcId="{FC513214-EA78-41F2-A400-7BD227954C1B}" destId="{AF68E8D8-AFA6-4E80-9DE3-726CB8B353A7}" srcOrd="2" destOrd="0" parTransId="{9D142F44-FFB1-417F-80DB-906D9B7FB316}" sibTransId="{8A41E660-A32F-4F6F-B24C-6E52A47E038A}"/>
    <dgm:cxn modelId="{7C18B0B6-EC0F-440C-A0CC-73730D637E55}" type="presOf" srcId="{2EA46A11-CE13-48BF-969D-98296C8C9DBD}" destId="{49598DC7-79F2-4BAB-9DAF-A8220C993109}" srcOrd="0" destOrd="0" presId="urn:microsoft.com/office/officeart/2005/8/layout/list1"/>
    <dgm:cxn modelId="{8C4E6FBA-A8A0-48D9-BFC3-279555626360}" type="presOf" srcId="{B9BDFE74-6DDF-4279-A020-06BE4375C0EC}" destId="{BDA91D86-0E60-4C6F-B761-D7C5B8C3AC44}" srcOrd="0" destOrd="0" presId="urn:microsoft.com/office/officeart/2005/8/layout/list1"/>
    <dgm:cxn modelId="{C8A73F43-7634-4BCA-A22B-CCAE15E7A9DB}" type="presOf" srcId="{8267AA22-85E5-4A16-8D60-6C5232768869}" destId="{49598DC7-79F2-4BAB-9DAF-A8220C993109}" srcOrd="0" destOrd="2" presId="urn:microsoft.com/office/officeart/2005/8/layout/list1"/>
    <dgm:cxn modelId="{DA8416B7-AA97-471C-8A88-768E426A92E6}" srcId="{B999A1A7-FA72-420C-9530-70ACAA20CF16}" destId="{0EFA7FC3-2B51-4BFF-AA1F-A82E7B744232}" srcOrd="3" destOrd="0" parTransId="{03DDE681-098F-42B0-BEF9-3967D9A1437F}" sibTransId="{E5E015F5-6668-47C0-8C45-69DA3F77E749}"/>
    <dgm:cxn modelId="{30B6E8E3-F282-400D-937E-F1339A991E01}" srcId="{B9BDFE74-6DDF-4279-A020-06BE4375C0EC}" destId="{2EA46A11-CE13-48BF-969D-98296C8C9DBD}" srcOrd="0" destOrd="0" parTransId="{46A96539-D00F-42CD-BB76-5C60149F6F4D}" sibTransId="{6F0B1298-79B1-4003-8A81-60949F1D1A72}"/>
    <dgm:cxn modelId="{FD59373F-5FFA-40DE-BF56-B654352949FA}" srcId="{C8F8AA83-CE60-4D9E-9307-57CEA2691E83}" destId="{FC513214-EA78-41F2-A400-7BD227954C1B}" srcOrd="3" destOrd="0" parTransId="{016488AD-67D1-457B-BE9A-1EED1F24762C}" sibTransId="{C61FD7F2-9C47-4A4C-87E1-F105FC6F11EB}"/>
    <dgm:cxn modelId="{4872ABF8-4EB1-4F68-A209-ECA594AEC378}" type="presOf" srcId="{B999A1A7-FA72-420C-9530-70ACAA20CF16}" destId="{FE9DA1C6-7909-40DC-98F7-6BBB5D83347D}" srcOrd="1" destOrd="0" presId="urn:microsoft.com/office/officeart/2005/8/layout/list1"/>
    <dgm:cxn modelId="{5BA99EB3-7468-480D-BD27-D67060BED11F}" srcId="{4047117F-B120-4741-9ED1-4442920A5E55}" destId="{98552D1F-917D-4DCB-8C22-6F007C74CB1D}" srcOrd="0" destOrd="0" parTransId="{E8FC73F7-6336-4EDB-B863-0D1D2C2C0193}" sibTransId="{C9344367-5968-4497-8458-5313CBCA9FB6}"/>
    <dgm:cxn modelId="{B10AD225-E802-4B30-8FBB-14B40C5DEEB1}" srcId="{4047117F-B120-4741-9ED1-4442920A5E55}" destId="{0179FB46-6583-4C73-83B7-786F2EEF6544}" srcOrd="1" destOrd="0" parTransId="{7BB090DC-192C-4F37-80FC-0E8DC941726B}" sibTransId="{94857ECE-2257-4BA8-9C2A-86418F73E92F}"/>
    <dgm:cxn modelId="{B4A3D3D8-46E4-4FD9-B2A7-202EC9F779E0}" srcId="{C8F8AA83-CE60-4D9E-9307-57CEA2691E83}" destId="{B999A1A7-FA72-420C-9530-70ACAA20CF16}" srcOrd="1" destOrd="0" parTransId="{83712031-1F93-4E00-A2FD-341777095C75}" sibTransId="{32FCAA11-43D2-4522-9F1C-3AD327ACC8C2}"/>
    <dgm:cxn modelId="{928AD693-8A65-494A-A06A-4069D97D90E0}" srcId="{C8F8AA83-CE60-4D9E-9307-57CEA2691E83}" destId="{B9BDFE74-6DDF-4279-A020-06BE4375C0EC}" srcOrd="0" destOrd="0" parTransId="{1C09FA21-415F-4E2E-8CC2-2EEBE0694AE3}" sibTransId="{F08C4D0A-9B6A-49F7-9389-3BB2DCAC1877}"/>
    <dgm:cxn modelId="{DA677E90-4BEA-4ABA-A2C5-240830FE2113}" type="presOf" srcId="{82C3C041-B9CC-4316-B9B6-0307F7FEEADC}" destId="{49598DC7-79F2-4BAB-9DAF-A8220C993109}" srcOrd="0" destOrd="1" presId="urn:microsoft.com/office/officeart/2005/8/layout/list1"/>
    <dgm:cxn modelId="{71D6B390-B928-4494-BAB9-21F9ACD4A284}" type="presOf" srcId="{0179FB46-6583-4C73-83B7-786F2EEF6544}" destId="{DBE86326-09F7-4BD8-B66E-5BD88C8AB8F3}" srcOrd="0" destOrd="1" presId="urn:microsoft.com/office/officeart/2005/8/layout/list1"/>
    <dgm:cxn modelId="{42B55849-A908-443D-8E4A-12E373D21018}" type="presOf" srcId="{FC513214-EA78-41F2-A400-7BD227954C1B}" destId="{22AE8C5D-5B7F-4176-976E-3CA5A193CE3D}" srcOrd="1" destOrd="0" presId="urn:microsoft.com/office/officeart/2005/8/layout/list1"/>
    <dgm:cxn modelId="{DF9E653E-C8A7-4430-AA09-64A45DE3D840}" type="presOf" srcId="{98552D1F-917D-4DCB-8C22-6F007C74CB1D}" destId="{DBE86326-09F7-4BD8-B66E-5BD88C8AB8F3}" srcOrd="0" destOrd="0" presId="urn:microsoft.com/office/officeart/2005/8/layout/list1"/>
    <dgm:cxn modelId="{F5E68331-E259-4746-A9CE-8BCC2E391910}" srcId="{4047117F-B120-4741-9ED1-4442920A5E55}" destId="{96A58B62-EB7D-45C3-B6F7-82EF2C7FC98C}" srcOrd="2" destOrd="0" parTransId="{C0C06DCA-E27E-4F7A-BB40-5C7ECC101C67}" sibTransId="{86E2B0E2-A972-4730-9343-905B4960A0D2}"/>
    <dgm:cxn modelId="{BB7A57EB-2232-4172-A5FB-82F60A6E3E80}" srcId="{C8F8AA83-CE60-4D9E-9307-57CEA2691E83}" destId="{4047117F-B120-4741-9ED1-4442920A5E55}" srcOrd="2" destOrd="0" parTransId="{44458F87-5E77-4786-9A2B-C0C41268F516}" sibTransId="{3804C658-73B1-4DC6-B5AC-37D17D164C95}"/>
    <dgm:cxn modelId="{81E2934E-E2B6-461F-8D80-33BF528140AF}" type="presParOf" srcId="{7EA91530-E791-4BF3-89BB-5B37BD02B3A2}" destId="{2D199532-E38A-4406-BFD1-0B65F9D50704}" srcOrd="0" destOrd="0" presId="urn:microsoft.com/office/officeart/2005/8/layout/list1"/>
    <dgm:cxn modelId="{4F7D1863-90B6-45AD-BCF0-13AD09CCDDE8}" type="presParOf" srcId="{2D199532-E38A-4406-BFD1-0B65F9D50704}" destId="{BDA91D86-0E60-4C6F-B761-D7C5B8C3AC44}" srcOrd="0" destOrd="0" presId="urn:microsoft.com/office/officeart/2005/8/layout/list1"/>
    <dgm:cxn modelId="{C2773880-EEF1-4F8F-991D-DB6F13481B25}" type="presParOf" srcId="{2D199532-E38A-4406-BFD1-0B65F9D50704}" destId="{0C4861E4-15B8-44B4-813D-C911D99C2138}" srcOrd="1" destOrd="0" presId="urn:microsoft.com/office/officeart/2005/8/layout/list1"/>
    <dgm:cxn modelId="{DFB0BF1B-0416-4ACD-B0AB-1E9EE3F63C11}" type="presParOf" srcId="{7EA91530-E791-4BF3-89BB-5B37BD02B3A2}" destId="{B7A991BD-A648-4BB5-B4FC-E70E235C71A9}" srcOrd="1" destOrd="0" presId="urn:microsoft.com/office/officeart/2005/8/layout/list1"/>
    <dgm:cxn modelId="{74B0B167-19B3-429C-8770-62DFD9C1FA09}" type="presParOf" srcId="{7EA91530-E791-4BF3-89BB-5B37BD02B3A2}" destId="{49598DC7-79F2-4BAB-9DAF-A8220C993109}" srcOrd="2" destOrd="0" presId="urn:microsoft.com/office/officeart/2005/8/layout/list1"/>
    <dgm:cxn modelId="{9F7B542A-2B91-4C0B-9D2B-472914CEEF97}" type="presParOf" srcId="{7EA91530-E791-4BF3-89BB-5B37BD02B3A2}" destId="{0225331C-DD17-4689-B0B6-0B7516FAE940}" srcOrd="3" destOrd="0" presId="urn:microsoft.com/office/officeart/2005/8/layout/list1"/>
    <dgm:cxn modelId="{6ED8A92D-0F24-4E84-BA7D-929C5E6690BE}" type="presParOf" srcId="{7EA91530-E791-4BF3-89BB-5B37BD02B3A2}" destId="{5C72F8CD-510E-4D54-99C5-201A392309F4}" srcOrd="4" destOrd="0" presId="urn:microsoft.com/office/officeart/2005/8/layout/list1"/>
    <dgm:cxn modelId="{96BB0E70-9009-41AA-9A9D-7F48D754AEC2}" type="presParOf" srcId="{5C72F8CD-510E-4D54-99C5-201A392309F4}" destId="{F2DAFA1E-EBB3-4948-BF8C-C1E885C9E475}" srcOrd="0" destOrd="0" presId="urn:microsoft.com/office/officeart/2005/8/layout/list1"/>
    <dgm:cxn modelId="{CCAD599D-22EC-4EB6-BD39-B4D8BFF4FDDD}" type="presParOf" srcId="{5C72F8CD-510E-4D54-99C5-201A392309F4}" destId="{FE9DA1C6-7909-40DC-98F7-6BBB5D83347D}" srcOrd="1" destOrd="0" presId="urn:microsoft.com/office/officeart/2005/8/layout/list1"/>
    <dgm:cxn modelId="{3DA01295-D370-4521-B8A5-4A7618484FD6}" type="presParOf" srcId="{7EA91530-E791-4BF3-89BB-5B37BD02B3A2}" destId="{3FD88D75-7C13-421B-9240-674D007C3A8C}" srcOrd="5" destOrd="0" presId="urn:microsoft.com/office/officeart/2005/8/layout/list1"/>
    <dgm:cxn modelId="{4FD37505-4AAD-4016-87DF-AE88B965E09E}" type="presParOf" srcId="{7EA91530-E791-4BF3-89BB-5B37BD02B3A2}" destId="{8F65ECF2-6C5E-477F-B3C7-DB9373B17DF4}" srcOrd="6" destOrd="0" presId="urn:microsoft.com/office/officeart/2005/8/layout/list1"/>
    <dgm:cxn modelId="{8BB576A2-DDE9-4CDF-9E34-1ECD0194579A}" type="presParOf" srcId="{7EA91530-E791-4BF3-89BB-5B37BD02B3A2}" destId="{94F257F6-E560-4E8E-A9B2-257FDCD239FA}" srcOrd="7" destOrd="0" presId="urn:microsoft.com/office/officeart/2005/8/layout/list1"/>
    <dgm:cxn modelId="{CED763FD-2EEF-4B74-AAA7-7F97EAA36EC9}" type="presParOf" srcId="{7EA91530-E791-4BF3-89BB-5B37BD02B3A2}" destId="{3E4460FE-3CED-40EA-839F-BD4BB82E1B70}" srcOrd="8" destOrd="0" presId="urn:microsoft.com/office/officeart/2005/8/layout/list1"/>
    <dgm:cxn modelId="{9CC66D85-5440-4224-A88E-E2A74474DE6E}" type="presParOf" srcId="{3E4460FE-3CED-40EA-839F-BD4BB82E1B70}" destId="{31F40689-9428-4517-A7D8-6E471748085C}" srcOrd="0" destOrd="0" presId="urn:microsoft.com/office/officeart/2005/8/layout/list1"/>
    <dgm:cxn modelId="{0EFBC640-CE08-4AB0-927C-B3B65106BC60}" type="presParOf" srcId="{3E4460FE-3CED-40EA-839F-BD4BB82E1B70}" destId="{14A5C75D-B53C-47F7-A8AB-FC8E109E6C1C}" srcOrd="1" destOrd="0" presId="urn:microsoft.com/office/officeart/2005/8/layout/list1"/>
    <dgm:cxn modelId="{F50C0A92-264A-4546-95C6-02B63BC2D1F2}" type="presParOf" srcId="{7EA91530-E791-4BF3-89BB-5B37BD02B3A2}" destId="{6BFF2BD5-C380-4BF7-999D-CE04C476F08C}" srcOrd="9" destOrd="0" presId="urn:microsoft.com/office/officeart/2005/8/layout/list1"/>
    <dgm:cxn modelId="{81223164-6C8C-4ECD-9AC2-2CAF8BD6BE1B}" type="presParOf" srcId="{7EA91530-E791-4BF3-89BB-5B37BD02B3A2}" destId="{DBE86326-09F7-4BD8-B66E-5BD88C8AB8F3}" srcOrd="10" destOrd="0" presId="urn:microsoft.com/office/officeart/2005/8/layout/list1"/>
    <dgm:cxn modelId="{0C95918C-F976-44DB-B9AB-5C755568AB98}" type="presParOf" srcId="{7EA91530-E791-4BF3-89BB-5B37BD02B3A2}" destId="{51F8F59E-D085-439C-9C53-85C9A4FB9787}" srcOrd="11" destOrd="0" presId="urn:microsoft.com/office/officeart/2005/8/layout/list1"/>
    <dgm:cxn modelId="{5C499BB7-D784-4C2D-B654-6603826171D1}" type="presParOf" srcId="{7EA91530-E791-4BF3-89BB-5B37BD02B3A2}" destId="{5C7CE0F4-1386-4BBD-BC72-CEFCA6F72208}" srcOrd="12" destOrd="0" presId="urn:microsoft.com/office/officeart/2005/8/layout/list1"/>
    <dgm:cxn modelId="{18D13753-CC42-45A1-9CA1-0DF36B79AE4E}" type="presParOf" srcId="{5C7CE0F4-1386-4BBD-BC72-CEFCA6F72208}" destId="{4EF3534B-8E1A-4F27-BD22-9DE195642BA2}" srcOrd="0" destOrd="0" presId="urn:microsoft.com/office/officeart/2005/8/layout/list1"/>
    <dgm:cxn modelId="{AE6229F6-3CE8-4DDB-81C9-FCD139907DD0}" type="presParOf" srcId="{5C7CE0F4-1386-4BBD-BC72-CEFCA6F72208}" destId="{22AE8C5D-5B7F-4176-976E-3CA5A193CE3D}" srcOrd="1" destOrd="0" presId="urn:microsoft.com/office/officeart/2005/8/layout/list1"/>
    <dgm:cxn modelId="{371363AA-4E81-4728-AC8A-89352C2792BB}" type="presParOf" srcId="{7EA91530-E791-4BF3-89BB-5B37BD02B3A2}" destId="{BBED9676-BE54-4ACD-B098-F151F58AE3E5}" srcOrd="13" destOrd="0" presId="urn:microsoft.com/office/officeart/2005/8/layout/list1"/>
    <dgm:cxn modelId="{FD5AE849-0359-44A0-83D1-63CDBD10C907}" type="presParOf" srcId="{7EA91530-E791-4BF3-89BB-5B37BD02B3A2}" destId="{4AD5B0DC-D123-46D3-A4B2-5DED7A33A8C7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B83CF0-3B1D-4C95-8560-C2C4108AFFD8}">
      <dsp:nvSpPr>
        <dsp:cNvPr id="0" name=""/>
        <dsp:cNvSpPr/>
      </dsp:nvSpPr>
      <dsp:spPr>
        <a:xfrm>
          <a:off x="0" y="0"/>
          <a:ext cx="11017224" cy="11017224"/>
        </a:xfrm>
        <a:prstGeom prst="diamond">
          <a:avLst/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D3F509AB-B195-44A6-91C8-81564238FA74}">
      <dsp:nvSpPr>
        <dsp:cNvPr id="0" name=""/>
        <dsp:cNvSpPr/>
      </dsp:nvSpPr>
      <dsp:spPr>
        <a:xfrm>
          <a:off x="1046636" y="1334668"/>
          <a:ext cx="4296717" cy="4296717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36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Epistemology of Science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pt-PT" sz="1800" b="1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t-PT" sz="18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(11 </a:t>
          </a:r>
          <a:r>
            <a:rPr lang="pt-PT" sz="2000" b="1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specific</a:t>
          </a:r>
          <a:r>
            <a:rPr lang="pt-PT" sz="20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pt-PT" sz="2000" b="1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competences</a:t>
          </a:r>
          <a:r>
            <a:rPr lang="pt-PT" sz="20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)</a:t>
          </a:r>
          <a:endParaRPr lang="en-US" sz="2000" kern="1200" dirty="0" smtClean="0"/>
        </a:p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200" kern="1200" dirty="0"/>
        </a:p>
      </dsp:txBody>
      <dsp:txXfrm>
        <a:off x="1256384" y="1544416"/>
        <a:ext cx="3877221" cy="3877221"/>
      </dsp:txXfrm>
    </dsp:sp>
    <dsp:sp modelId="{F74E55A0-625F-4253-B4E0-B9C21920E544}">
      <dsp:nvSpPr>
        <dsp:cNvPr id="0" name=""/>
        <dsp:cNvSpPr/>
      </dsp:nvSpPr>
      <dsp:spPr>
        <a:xfrm>
          <a:off x="5673870" y="1334668"/>
          <a:ext cx="4296717" cy="4296717"/>
        </a:xfrm>
        <a:prstGeom prst="roundRect">
          <a:avLst/>
        </a:prstGeom>
        <a:gradFill rotWithShape="0">
          <a:gsLst>
            <a:gs pos="0">
              <a:schemeClr val="accent2">
                <a:hueOff val="-4800000"/>
                <a:satOff val="-16668"/>
                <a:lumOff val="20000"/>
                <a:alphaOff val="0"/>
                <a:shade val="51000"/>
                <a:satMod val="130000"/>
              </a:schemeClr>
            </a:gs>
            <a:gs pos="80000">
              <a:schemeClr val="accent2">
                <a:hueOff val="-4800000"/>
                <a:satOff val="-16668"/>
                <a:lumOff val="20000"/>
                <a:alphaOff val="0"/>
                <a:shade val="93000"/>
                <a:satMod val="130000"/>
              </a:schemeClr>
            </a:gs>
            <a:gs pos="100000">
              <a:schemeClr val="accent2">
                <a:hueOff val="-4800000"/>
                <a:satOff val="-16668"/>
                <a:lumOff val="2000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3600" b="1" kern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Guidelines for Science Education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pt-PT" sz="1800" b="1" kern="1200" dirty="0" smtClean="0">
            <a:solidFill>
              <a:schemeClr val="bg1"/>
            </a:solidFill>
            <a:latin typeface="Arial" pitchFamily="34" charset="0"/>
            <a:cs typeface="Arial" pitchFamily="34" charset="0"/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t-PT" sz="1800" b="1" kern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(9 </a:t>
          </a:r>
          <a:r>
            <a:rPr lang="pt-PT" sz="1800" b="1" kern="1200" dirty="0" err="1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specific</a:t>
          </a:r>
          <a:r>
            <a:rPr lang="pt-PT" sz="1800" b="1" kern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 </a:t>
          </a:r>
          <a:r>
            <a:rPr lang="pt-PT" sz="1800" b="1" kern="1200" dirty="0" err="1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competences</a:t>
          </a:r>
          <a:r>
            <a:rPr lang="pt-PT" sz="1800" b="1" kern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)</a:t>
          </a:r>
          <a:endParaRPr lang="en-US" sz="1800" kern="1200" dirty="0" smtClean="0">
            <a:solidFill>
              <a:schemeClr val="bg1"/>
            </a:solidFill>
            <a:latin typeface="Arial" pitchFamily="34" charset="0"/>
            <a:cs typeface="Arial" pitchFamily="34" charset="0"/>
          </a:endParaRPr>
        </a:p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200" kern="1200" dirty="0"/>
        </a:p>
      </dsp:txBody>
      <dsp:txXfrm>
        <a:off x="5883618" y="1544416"/>
        <a:ext cx="3877221" cy="3877221"/>
      </dsp:txXfrm>
    </dsp:sp>
    <dsp:sp modelId="{3B871ADD-6E09-40FB-8963-BF936FE6543B}">
      <dsp:nvSpPr>
        <dsp:cNvPr id="0" name=""/>
        <dsp:cNvSpPr/>
      </dsp:nvSpPr>
      <dsp:spPr>
        <a:xfrm>
          <a:off x="1046636" y="5961902"/>
          <a:ext cx="4296717" cy="4296717"/>
        </a:xfrm>
        <a:prstGeom prst="roundRect">
          <a:avLst/>
        </a:prstGeom>
        <a:gradFill rotWithShape="0">
          <a:gsLst>
            <a:gs pos="0">
              <a:schemeClr val="accent2">
                <a:hueOff val="-9600000"/>
                <a:satOff val="-33335"/>
                <a:lumOff val="40001"/>
                <a:alphaOff val="0"/>
                <a:shade val="51000"/>
                <a:satMod val="130000"/>
              </a:schemeClr>
            </a:gs>
            <a:gs pos="80000">
              <a:schemeClr val="accent2">
                <a:hueOff val="-9600000"/>
                <a:satOff val="-33335"/>
                <a:lumOff val="40001"/>
                <a:alphaOff val="0"/>
                <a:shade val="93000"/>
                <a:satMod val="130000"/>
              </a:schemeClr>
            </a:gs>
            <a:gs pos="100000">
              <a:schemeClr val="accent2">
                <a:hueOff val="-9600000"/>
                <a:satOff val="-33335"/>
                <a:lumOff val="4000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3600" b="1" kern="1200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Management of the science teaching and learning processes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pt-PT" sz="1800" b="1" kern="1200" dirty="0" smtClean="0">
            <a:solidFill>
              <a:schemeClr val="accent3">
                <a:lumMod val="50000"/>
              </a:schemeClr>
            </a:solidFill>
            <a:latin typeface="Arial" pitchFamily="34" charset="0"/>
            <a:cs typeface="Arial" pitchFamily="34" charset="0"/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t-PT" sz="1800" b="1" kern="1200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(21 </a:t>
          </a:r>
          <a:r>
            <a:rPr lang="pt-PT" sz="1800" b="1" kern="1200" dirty="0" err="1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specific</a:t>
          </a:r>
          <a:r>
            <a:rPr lang="pt-PT" sz="1800" b="1" kern="1200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 </a:t>
          </a:r>
          <a:r>
            <a:rPr lang="pt-PT" sz="1800" b="1" kern="1200" dirty="0" err="1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competences</a:t>
          </a:r>
          <a:r>
            <a:rPr lang="pt-PT" sz="1800" b="1" kern="1200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)</a:t>
          </a:r>
          <a:endParaRPr lang="en-US" sz="1800" kern="1200" dirty="0" smtClean="0">
            <a:solidFill>
              <a:schemeClr val="accent3">
                <a:lumMod val="50000"/>
              </a:schemeClr>
            </a:solidFill>
            <a:latin typeface="Arial" pitchFamily="34" charset="0"/>
            <a:cs typeface="Arial" pitchFamily="34" charset="0"/>
          </a:endParaRPr>
        </a:p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300" kern="1200" dirty="0"/>
        </a:p>
      </dsp:txBody>
      <dsp:txXfrm>
        <a:off x="1256384" y="6171650"/>
        <a:ext cx="3877221" cy="3877221"/>
      </dsp:txXfrm>
    </dsp:sp>
    <dsp:sp modelId="{57783DFD-7D85-477F-87B8-CFA492B5C9DD}">
      <dsp:nvSpPr>
        <dsp:cNvPr id="0" name=""/>
        <dsp:cNvSpPr/>
      </dsp:nvSpPr>
      <dsp:spPr>
        <a:xfrm>
          <a:off x="5673870" y="5961902"/>
          <a:ext cx="4296717" cy="4296717"/>
        </a:xfrm>
        <a:prstGeom prst="roundRect">
          <a:avLst/>
        </a:prstGeom>
        <a:gradFill rotWithShape="0">
          <a:gsLst>
            <a:gs pos="0">
              <a:schemeClr val="accent2">
                <a:hueOff val="-14400000"/>
                <a:satOff val="-50003"/>
                <a:lumOff val="60001"/>
                <a:alphaOff val="0"/>
                <a:shade val="51000"/>
                <a:satMod val="130000"/>
              </a:schemeClr>
            </a:gs>
            <a:gs pos="80000">
              <a:schemeClr val="accent2">
                <a:hueOff val="-14400000"/>
                <a:satOff val="-50003"/>
                <a:lumOff val="60001"/>
                <a:alphaOff val="0"/>
                <a:shade val="93000"/>
                <a:satMod val="130000"/>
              </a:schemeClr>
            </a:gs>
            <a:gs pos="100000">
              <a:schemeClr val="accent2">
                <a:hueOff val="-14400000"/>
                <a:satOff val="-50003"/>
                <a:lumOff val="6000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3600" b="1" kern="1200" dirty="0" err="1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Assessment</a:t>
          </a:r>
          <a:r>
            <a:rPr lang="pt-PT" sz="3600" b="1" kern="1200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 </a:t>
          </a:r>
          <a:r>
            <a:rPr lang="pt-PT" sz="3600" b="1" kern="1200" dirty="0" err="1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of</a:t>
          </a:r>
          <a:r>
            <a:rPr lang="pt-PT" sz="3600" b="1" kern="1200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 </a:t>
          </a:r>
          <a:r>
            <a:rPr lang="pt-PT" sz="3600" b="1" kern="1200" dirty="0" err="1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the</a:t>
          </a:r>
          <a:r>
            <a:rPr lang="pt-PT" sz="3600" b="1" kern="1200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 </a:t>
          </a:r>
          <a:r>
            <a:rPr lang="pt-PT" sz="3600" b="1" kern="1200" dirty="0" err="1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pupils</a:t>
          </a:r>
          <a:r>
            <a:rPr lang="pt-PT" sz="3600" b="1" kern="1200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’ </a:t>
          </a:r>
          <a:r>
            <a:rPr lang="pt-PT" sz="3600" b="1" kern="1200" dirty="0" err="1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learning</a:t>
          </a:r>
          <a:endParaRPr lang="pt-PT" sz="3600" b="1" kern="1200" dirty="0" smtClean="0">
            <a:solidFill>
              <a:schemeClr val="accent3">
                <a:lumMod val="50000"/>
              </a:schemeClr>
            </a:solidFill>
            <a:latin typeface="Arial" pitchFamily="34" charset="0"/>
            <a:cs typeface="Arial" pitchFamily="34" charset="0"/>
          </a:endParaRP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1800" b="1" kern="1200" dirty="0" smtClean="0">
            <a:solidFill>
              <a:schemeClr val="accent3">
                <a:lumMod val="50000"/>
              </a:schemeClr>
            </a:solidFill>
            <a:latin typeface="Arial" pitchFamily="34" charset="0"/>
            <a:cs typeface="Arial" pitchFamily="34" charset="0"/>
          </a:endParaRP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800" b="1" kern="1200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(7 </a:t>
          </a:r>
          <a:r>
            <a:rPr lang="pt-PT" sz="1800" b="1" kern="1200" dirty="0" err="1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specific</a:t>
          </a:r>
          <a:r>
            <a:rPr lang="pt-PT" sz="1800" b="1" kern="1200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 </a:t>
          </a:r>
          <a:r>
            <a:rPr lang="pt-PT" sz="1800" b="1" kern="1200" dirty="0" err="1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competences</a:t>
          </a:r>
          <a:r>
            <a:rPr lang="pt-PT" sz="1800" b="1" kern="1200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)</a:t>
          </a:r>
          <a:endParaRPr lang="en-US" sz="1800" b="1" kern="1200" dirty="0">
            <a:solidFill>
              <a:schemeClr val="accent3">
                <a:lumMod val="50000"/>
              </a:schemeClr>
            </a:solidFill>
            <a:latin typeface="Arial" pitchFamily="34" charset="0"/>
            <a:cs typeface="Arial" pitchFamily="34" charset="0"/>
          </a:endParaRPr>
        </a:p>
      </dsp:txBody>
      <dsp:txXfrm>
        <a:off x="5883618" y="6171650"/>
        <a:ext cx="3877221" cy="387722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598DC7-79F2-4BAB-9DAF-A8220C993109}">
      <dsp:nvSpPr>
        <dsp:cNvPr id="0" name=""/>
        <dsp:cNvSpPr/>
      </dsp:nvSpPr>
      <dsp:spPr>
        <a:xfrm>
          <a:off x="0" y="365470"/>
          <a:ext cx="11593287" cy="2028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99768" tIns="479044" rIns="899768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solidFill>
                <a:schemeClr val="tx1"/>
              </a:solidFill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rPr>
            <a:t>(…)</a:t>
          </a:r>
          <a:endParaRPr lang="en-US" sz="2000" kern="1200" dirty="0">
            <a:solidFill>
              <a:schemeClr val="tx1"/>
            </a:solidFill>
            <a:latin typeface="Arial" panose="020B0604020202020204" pitchFamily="34" charset="0"/>
            <a:ea typeface="MS PGothic" pitchFamily="34" charset="-128"/>
            <a:cs typeface="Arial" panose="020B060402020202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solidFill>
                <a:schemeClr val="tx1"/>
              </a:solidFill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rPr>
            <a:t>Understands the interest and relevance of the scientific-technological knowledge and artifacts and values the scientific work (its particularities, possibilities and limitations, for example)</a:t>
          </a:r>
          <a:endParaRPr lang="en-US" sz="2000" kern="1200" dirty="0">
            <a:solidFill>
              <a:schemeClr val="tx1"/>
            </a:solidFill>
            <a:latin typeface="Arial" panose="020B0604020202020204" pitchFamily="34" charset="0"/>
            <a:ea typeface="MS PGothic" pitchFamily="34" charset="-128"/>
            <a:cs typeface="Arial" panose="020B060402020202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PT" sz="2000" kern="1200" dirty="0" smtClean="0">
              <a:solidFill>
                <a:schemeClr val="tx1"/>
              </a:solidFill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rPr>
            <a:t>(…)</a:t>
          </a:r>
          <a:endParaRPr lang="en-US" sz="2000" kern="1200" dirty="0">
            <a:solidFill>
              <a:schemeClr val="tx1"/>
            </a:solidFill>
            <a:latin typeface="Arial" panose="020B0604020202020204" pitchFamily="34" charset="0"/>
            <a:ea typeface="MS PGothic" pitchFamily="34" charset="-128"/>
            <a:cs typeface="Arial" panose="020B0604020202020204" pitchFamily="34" charset="0"/>
          </a:endParaRPr>
        </a:p>
      </dsp:txBody>
      <dsp:txXfrm>
        <a:off x="0" y="365470"/>
        <a:ext cx="11593287" cy="2028600"/>
      </dsp:txXfrm>
    </dsp:sp>
    <dsp:sp modelId="{0C4861E4-15B8-44B4-813D-C911D99C2138}">
      <dsp:nvSpPr>
        <dsp:cNvPr id="0" name=""/>
        <dsp:cNvSpPr/>
      </dsp:nvSpPr>
      <dsp:spPr>
        <a:xfrm>
          <a:off x="583837" y="52727"/>
          <a:ext cx="8115301" cy="67896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6739" tIns="0" rIns="306739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8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Epistemology of Science</a:t>
          </a:r>
        </a:p>
        <a:p>
          <a:pPr lvl="0" algn="l">
            <a:spcBef>
              <a:spcPct val="0"/>
            </a:spcBef>
          </a:pPr>
          <a:endParaRPr lang="en-US" kern="1200" dirty="0"/>
        </a:p>
      </dsp:txBody>
      <dsp:txXfrm>
        <a:off x="616981" y="85871"/>
        <a:ext cx="8049013" cy="612672"/>
      </dsp:txXfrm>
    </dsp:sp>
    <dsp:sp modelId="{8F65ECF2-6C5E-477F-B3C7-DB9373B17DF4}">
      <dsp:nvSpPr>
        <dsp:cNvPr id="0" name=""/>
        <dsp:cNvSpPr/>
      </dsp:nvSpPr>
      <dsp:spPr>
        <a:xfrm>
          <a:off x="0" y="2857750"/>
          <a:ext cx="11593287" cy="26806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4800000"/>
              <a:satOff val="-16668"/>
              <a:lumOff val="2000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99768" tIns="479044" rIns="899768" bIns="142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Arial" pitchFamily="34" charset="0"/>
              <a:cs typeface="Arial" pitchFamily="34" charset="0"/>
            </a:rPr>
            <a:t>(…)</a:t>
          </a:r>
          <a:endParaRPr lang="en-US" sz="2000" kern="1200" dirty="0">
            <a:latin typeface="Arial" pitchFamily="34" charset="0"/>
            <a:cs typeface="Arial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Arial" pitchFamily="34" charset="0"/>
              <a:cs typeface="Arial" pitchFamily="34" charset="0"/>
            </a:rPr>
            <a:t>Has a good knowledge of the different perspectives of Science Education and understands their implications in formal science education contexts (e.g.: teachers and pupils’ role, teaching strategies, adopted methodologies, activities, used resources, organization of the physical space of the room ...)</a:t>
          </a:r>
          <a:endParaRPr lang="en-US" sz="2000" kern="1200" dirty="0">
            <a:latin typeface="Arial" pitchFamily="34" charset="0"/>
            <a:cs typeface="Arial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PT" sz="2000" kern="1200" dirty="0" smtClean="0">
              <a:latin typeface="Arial" pitchFamily="34" charset="0"/>
              <a:cs typeface="Arial" pitchFamily="34" charset="0"/>
            </a:rPr>
            <a:t>(…)</a:t>
          </a:r>
          <a:endParaRPr lang="en-US" sz="2000" kern="1200" dirty="0">
            <a:latin typeface="Arial" pitchFamily="34" charset="0"/>
            <a:cs typeface="Arial" pitchFamily="34" charset="0"/>
          </a:endParaRPr>
        </a:p>
      </dsp:txBody>
      <dsp:txXfrm>
        <a:off x="0" y="2857750"/>
        <a:ext cx="11593287" cy="2680650"/>
      </dsp:txXfrm>
    </dsp:sp>
    <dsp:sp modelId="{FE9DA1C6-7909-40DC-98F7-6BBB5D83347D}">
      <dsp:nvSpPr>
        <dsp:cNvPr id="0" name=""/>
        <dsp:cNvSpPr/>
      </dsp:nvSpPr>
      <dsp:spPr>
        <a:xfrm>
          <a:off x="579664" y="2518270"/>
          <a:ext cx="8115301" cy="678960"/>
        </a:xfrm>
        <a:prstGeom prst="roundRect">
          <a:avLst/>
        </a:prstGeom>
        <a:gradFill rotWithShape="0">
          <a:gsLst>
            <a:gs pos="0">
              <a:schemeClr val="accent2">
                <a:hueOff val="-4800000"/>
                <a:satOff val="-16668"/>
                <a:lumOff val="20000"/>
                <a:alphaOff val="0"/>
                <a:shade val="51000"/>
                <a:satMod val="130000"/>
              </a:schemeClr>
            </a:gs>
            <a:gs pos="80000">
              <a:schemeClr val="accent2">
                <a:hueOff val="-4800000"/>
                <a:satOff val="-16668"/>
                <a:lumOff val="20000"/>
                <a:alphaOff val="0"/>
                <a:shade val="93000"/>
                <a:satMod val="130000"/>
              </a:schemeClr>
            </a:gs>
            <a:gs pos="100000">
              <a:schemeClr val="accent2">
                <a:hueOff val="-4800000"/>
                <a:satOff val="-16668"/>
                <a:lumOff val="2000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6739" tIns="0" rIns="306739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3100" b="1" kern="1200" dirty="0" smtClean="0">
            <a:solidFill>
              <a:schemeClr val="bg1"/>
            </a:solidFill>
            <a:latin typeface="Arial" pitchFamily="34" charset="0"/>
            <a:cs typeface="Arial" pitchFamily="34" charset="0"/>
          </a:endParaRP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800" b="1" kern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Guidelines for Science Education</a:t>
          </a:r>
        </a:p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100" kern="1200" dirty="0"/>
        </a:p>
      </dsp:txBody>
      <dsp:txXfrm>
        <a:off x="612808" y="2551414"/>
        <a:ext cx="8049013" cy="612672"/>
      </dsp:txXfrm>
    </dsp:sp>
    <dsp:sp modelId="{DBE86326-09F7-4BD8-B66E-5BD88C8AB8F3}">
      <dsp:nvSpPr>
        <dsp:cNvPr id="0" name=""/>
        <dsp:cNvSpPr/>
      </dsp:nvSpPr>
      <dsp:spPr>
        <a:xfrm>
          <a:off x="0" y="6002080"/>
          <a:ext cx="11593287" cy="231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9600000"/>
              <a:satOff val="-33335"/>
              <a:lumOff val="40001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99768" tIns="479044" rIns="899768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Arial" pitchFamily="34" charset="0"/>
              <a:cs typeface="Arial" pitchFamily="34" charset="0"/>
            </a:rPr>
            <a:t>(…)</a:t>
          </a:r>
          <a:endParaRPr lang="en-US" sz="2000" kern="1200" dirty="0">
            <a:latin typeface="Arial" pitchFamily="34" charset="0"/>
            <a:cs typeface="Arial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Arial" pitchFamily="34" charset="0"/>
              <a:cs typeface="Arial" pitchFamily="34" charset="0"/>
            </a:rPr>
            <a:t>Has good knowledge of, values ​​and uses practical work for science teaching, namely the practical activities of an investigative type (e.g.: developing questions, relating dependent and independent variables,, planning experiments, analyzing and interpreting data, drawing conclusions and answering central questions)</a:t>
          </a:r>
          <a:endParaRPr lang="en-US" sz="2000" kern="1200" dirty="0">
            <a:latin typeface="Arial" pitchFamily="34" charset="0"/>
            <a:cs typeface="Arial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PT" sz="2000" kern="1200" dirty="0" smtClean="0">
              <a:latin typeface="Arial" pitchFamily="34" charset="0"/>
              <a:cs typeface="Arial" pitchFamily="34" charset="0"/>
            </a:rPr>
            <a:t>(…)</a:t>
          </a:r>
          <a:endParaRPr lang="en-US" sz="2000" kern="1200" dirty="0">
            <a:latin typeface="Arial" pitchFamily="34" charset="0"/>
            <a:cs typeface="Arial" pitchFamily="34" charset="0"/>
          </a:endParaRPr>
        </a:p>
      </dsp:txBody>
      <dsp:txXfrm>
        <a:off x="0" y="6002080"/>
        <a:ext cx="11593287" cy="2318400"/>
      </dsp:txXfrm>
    </dsp:sp>
    <dsp:sp modelId="{14A5C75D-B53C-47F7-A8AB-FC8E109E6C1C}">
      <dsp:nvSpPr>
        <dsp:cNvPr id="0" name=""/>
        <dsp:cNvSpPr/>
      </dsp:nvSpPr>
      <dsp:spPr>
        <a:xfrm>
          <a:off x="579664" y="5662600"/>
          <a:ext cx="8115301" cy="678960"/>
        </a:xfrm>
        <a:prstGeom prst="roundRect">
          <a:avLst/>
        </a:prstGeom>
        <a:gradFill rotWithShape="0">
          <a:gsLst>
            <a:gs pos="0">
              <a:schemeClr val="accent2">
                <a:hueOff val="-9600000"/>
                <a:satOff val="-33335"/>
                <a:lumOff val="40001"/>
                <a:alphaOff val="0"/>
                <a:shade val="51000"/>
                <a:satMod val="130000"/>
              </a:schemeClr>
            </a:gs>
            <a:gs pos="80000">
              <a:schemeClr val="accent2">
                <a:hueOff val="-9600000"/>
                <a:satOff val="-33335"/>
                <a:lumOff val="40001"/>
                <a:alphaOff val="0"/>
                <a:shade val="93000"/>
                <a:satMod val="130000"/>
              </a:schemeClr>
            </a:gs>
            <a:gs pos="100000">
              <a:schemeClr val="accent2">
                <a:hueOff val="-9600000"/>
                <a:satOff val="-33335"/>
                <a:lumOff val="4000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6739" tIns="0" rIns="306739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Management of the science teaching and learning processes</a:t>
          </a:r>
        </a:p>
      </dsp:txBody>
      <dsp:txXfrm>
        <a:off x="612808" y="5695744"/>
        <a:ext cx="8049013" cy="612672"/>
      </dsp:txXfrm>
    </dsp:sp>
    <dsp:sp modelId="{4AD5B0DC-D123-46D3-A4B2-5DED7A33A8C7}">
      <dsp:nvSpPr>
        <dsp:cNvPr id="0" name=""/>
        <dsp:cNvSpPr/>
      </dsp:nvSpPr>
      <dsp:spPr>
        <a:xfrm>
          <a:off x="0" y="8784160"/>
          <a:ext cx="11593287" cy="17750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14400000"/>
              <a:satOff val="-50003"/>
              <a:lumOff val="60001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99768" tIns="479044" rIns="899768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Arial" pitchFamily="34" charset="0"/>
              <a:cs typeface="Arial" pitchFamily="34" charset="0"/>
            </a:rPr>
            <a:t>(…)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Arial" pitchFamily="34" charset="0"/>
              <a:cs typeface="Arial" pitchFamily="34" charset="0"/>
            </a:rPr>
            <a:t>Gathers information as the pupils are involved in the learning activities, in order to identify their difficulties and potentialities and thereby to regulate the whole process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PT" sz="2000" kern="1200" dirty="0" smtClean="0">
              <a:latin typeface="Arial" pitchFamily="34" charset="0"/>
              <a:cs typeface="Arial" pitchFamily="34" charset="0"/>
            </a:rPr>
            <a:t>(…)</a:t>
          </a:r>
          <a:endParaRPr lang="en-US" sz="2000" kern="1200" dirty="0" smtClean="0">
            <a:latin typeface="Arial" pitchFamily="34" charset="0"/>
            <a:cs typeface="Arial" pitchFamily="34" charset="0"/>
          </a:endParaRPr>
        </a:p>
      </dsp:txBody>
      <dsp:txXfrm>
        <a:off x="0" y="8784160"/>
        <a:ext cx="11593287" cy="1775025"/>
      </dsp:txXfrm>
    </dsp:sp>
    <dsp:sp modelId="{22AE8C5D-5B7F-4176-976E-3CA5A193CE3D}">
      <dsp:nvSpPr>
        <dsp:cNvPr id="0" name=""/>
        <dsp:cNvSpPr/>
      </dsp:nvSpPr>
      <dsp:spPr>
        <a:xfrm>
          <a:off x="579664" y="8444680"/>
          <a:ext cx="8115301" cy="678960"/>
        </a:xfrm>
        <a:prstGeom prst="roundRect">
          <a:avLst/>
        </a:prstGeom>
        <a:gradFill rotWithShape="0">
          <a:gsLst>
            <a:gs pos="0">
              <a:schemeClr val="accent2">
                <a:hueOff val="-14400000"/>
                <a:satOff val="-50003"/>
                <a:lumOff val="60001"/>
                <a:alphaOff val="0"/>
                <a:shade val="51000"/>
                <a:satMod val="130000"/>
              </a:schemeClr>
            </a:gs>
            <a:gs pos="80000">
              <a:schemeClr val="accent2">
                <a:hueOff val="-14400000"/>
                <a:satOff val="-50003"/>
                <a:lumOff val="60001"/>
                <a:alphaOff val="0"/>
                <a:shade val="93000"/>
                <a:satMod val="130000"/>
              </a:schemeClr>
            </a:gs>
            <a:gs pos="100000">
              <a:schemeClr val="accent2">
                <a:hueOff val="-14400000"/>
                <a:satOff val="-50003"/>
                <a:lumOff val="6000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6739" tIns="0" rIns="306739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t-PT" sz="2800" b="1" kern="1200" dirty="0" err="1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Assessment</a:t>
          </a:r>
          <a:r>
            <a:rPr lang="pt-PT" sz="2800" b="1" kern="1200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 </a:t>
          </a:r>
          <a:r>
            <a:rPr lang="pt-PT" sz="2800" b="1" kern="1200" dirty="0" err="1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of</a:t>
          </a:r>
          <a:r>
            <a:rPr lang="pt-PT" sz="2800" b="1" kern="1200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 </a:t>
          </a:r>
          <a:r>
            <a:rPr lang="pt-PT" sz="2800" b="1" kern="1200" dirty="0" err="1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the</a:t>
          </a:r>
          <a:r>
            <a:rPr lang="pt-PT" sz="2800" b="1" kern="1200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 </a:t>
          </a:r>
          <a:r>
            <a:rPr lang="pt-PT" sz="2800" b="1" kern="1200" dirty="0" err="1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pupils</a:t>
          </a:r>
          <a:r>
            <a:rPr lang="pt-PT" sz="2800" b="1" kern="1200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’ </a:t>
          </a:r>
          <a:r>
            <a:rPr lang="pt-PT" sz="2800" b="1" kern="1200" dirty="0" err="1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learning</a:t>
          </a:r>
          <a:endParaRPr lang="pt-PT" sz="2800" b="1" kern="1200" dirty="0" smtClean="0">
            <a:solidFill>
              <a:schemeClr val="accent3">
                <a:lumMod val="50000"/>
              </a:schemeClr>
            </a:solidFill>
            <a:latin typeface="Arial" pitchFamily="34" charset="0"/>
            <a:cs typeface="Arial" pitchFamily="34" charset="0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100" kern="1200" dirty="0"/>
        </a:p>
      </dsp:txBody>
      <dsp:txXfrm>
        <a:off x="612808" y="8477824"/>
        <a:ext cx="8049013" cy="6126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3C50A8C-91E5-405D-88F5-A5E664DD6842}" type="datetimeFigureOut">
              <a:rPr lang="en-US"/>
              <a:pPr/>
              <a:t>7/7/2016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685800"/>
            <a:ext cx="2425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noProof="0" smtClean="0"/>
              <a:t>Click to edit Master text styles</a:t>
            </a:r>
          </a:p>
          <a:p>
            <a:pPr lvl="1"/>
            <a:r>
              <a:rPr lang="pt-PT" noProof="0" smtClean="0"/>
              <a:t>Second level</a:t>
            </a:r>
          </a:p>
          <a:p>
            <a:pPr lvl="2"/>
            <a:r>
              <a:rPr lang="pt-PT" noProof="0" smtClean="0"/>
              <a:t>Third level</a:t>
            </a:r>
          </a:p>
          <a:p>
            <a:pPr lvl="3"/>
            <a:r>
              <a:rPr lang="pt-PT" noProof="0" smtClean="0"/>
              <a:t>Fourth level</a:t>
            </a:r>
          </a:p>
          <a:p>
            <a:pPr lvl="4"/>
            <a:r>
              <a:rPr lang="pt-PT" noProof="0" smtClean="0"/>
              <a:t>Fifth level</a:t>
            </a:r>
            <a:endParaRPr lang="en-U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37C66FF-00F2-4D7A-A271-C90C3B138070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7185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F095F1C-F74C-4D81-B33D-A473AD224F0D}" type="slidenum">
              <a:rPr lang="en-US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2228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270125" y="13296900"/>
            <a:ext cx="25734963" cy="9175750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541838" y="24255413"/>
            <a:ext cx="21191537" cy="10939462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C46C70-909F-40BE-B078-0C50A20C6A6B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7F102A-0D1C-4D53-B02A-5D09DC9F18E2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21572538" y="3805238"/>
            <a:ext cx="6432550" cy="3424237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2270125" y="3805238"/>
            <a:ext cx="19150013" cy="3424237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473CCB-3735-428C-AFE3-A0439607E8CA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AA0BA6-E377-4B88-827A-D1C1D8EE038B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90775" y="27505025"/>
            <a:ext cx="25734963" cy="8501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2390775" y="18141950"/>
            <a:ext cx="25734963" cy="93630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AF45E4-C595-4CBF-A7F9-4543C16CBE2A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2270125" y="12365038"/>
            <a:ext cx="12790488" cy="256825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15213013" y="12365038"/>
            <a:ext cx="12792075" cy="256825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A738DF-9248-4F5F-90FB-421BA2C56D1A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14475" y="1714500"/>
            <a:ext cx="27246263" cy="7134225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1514475" y="9580563"/>
            <a:ext cx="13376275" cy="39941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1514475" y="13574713"/>
            <a:ext cx="13376275" cy="246618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15379700" y="9580563"/>
            <a:ext cx="13381038" cy="39941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15379700" y="13574713"/>
            <a:ext cx="13381038" cy="246618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9FE1DD-0997-4538-A9F7-601BC687351A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E026EC-DB49-447E-8BD8-99147410621E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A89DF0-600E-4D26-A1D5-0461FE5A1C45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14475" y="1704975"/>
            <a:ext cx="9959975" cy="72517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11836400" y="1704975"/>
            <a:ext cx="16924338" cy="365315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514475" y="8956675"/>
            <a:ext cx="9959975" cy="292798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F8C8CD-ADCD-464A-9379-A972203B1E24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934075" y="29962475"/>
            <a:ext cx="18165763" cy="35369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5934075" y="3824288"/>
            <a:ext cx="18165763" cy="256825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5934075" y="33499425"/>
            <a:ext cx="18165763" cy="502443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A72310-B9DA-47B3-87DB-D06748BDFEAD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70125" y="3805238"/>
            <a:ext cx="25734963" cy="713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17588" tIns="208794" rIns="417588" bIns="20879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70125" y="12365038"/>
            <a:ext cx="25734963" cy="2568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17588" tIns="208794" rIns="417588" bIns="20879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70125" y="38998525"/>
            <a:ext cx="6307138" cy="285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17588" tIns="208794" rIns="417588" bIns="208794" numCol="1" anchor="t" anchorCtr="0" compatLnSpc="1">
            <a:prstTxWarp prst="textNoShape">
              <a:avLst/>
            </a:prstTxWarp>
          </a:bodyPr>
          <a:lstStyle>
            <a:lvl1pPr>
              <a:defRPr sz="6400">
                <a:ea typeface="+mn-ea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344150" y="38998525"/>
            <a:ext cx="9586913" cy="285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17588" tIns="208794" rIns="417588" bIns="208794" numCol="1" anchor="t" anchorCtr="0" compatLnSpc="1">
            <a:prstTxWarp prst="textNoShape">
              <a:avLst/>
            </a:prstTxWarp>
          </a:bodyPr>
          <a:lstStyle>
            <a:lvl1pPr algn="ctr">
              <a:defRPr sz="6400">
                <a:ea typeface="+mn-ea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1697950" y="38998525"/>
            <a:ext cx="6307138" cy="285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17588" tIns="208794" rIns="417588" bIns="208794" numCol="1" anchor="t" anchorCtr="0" compatLnSpc="1">
            <a:prstTxWarp prst="textNoShape">
              <a:avLst/>
            </a:prstTxWarp>
          </a:bodyPr>
          <a:lstStyle>
            <a:lvl1pPr algn="r">
              <a:defRPr sz="6400"/>
            </a:lvl1pPr>
          </a:lstStyle>
          <a:p>
            <a:fld id="{B9DE31F0-DD2D-4DDC-95DA-A92113905A0D}" type="slidenum">
              <a:rPr lang="pt-BR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75125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2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4175125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2"/>
          </a:solidFill>
          <a:latin typeface="Times" charset="0"/>
          <a:ea typeface="MS PGothic" pitchFamily="34" charset="-128"/>
          <a:cs typeface="ＭＳ Ｐゴシック" charset="0"/>
        </a:defRPr>
      </a:lvl2pPr>
      <a:lvl3pPr algn="ctr" defTabSz="4175125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2"/>
          </a:solidFill>
          <a:latin typeface="Times" charset="0"/>
          <a:ea typeface="MS PGothic" pitchFamily="34" charset="-128"/>
          <a:cs typeface="ＭＳ Ｐゴシック" charset="0"/>
        </a:defRPr>
      </a:lvl3pPr>
      <a:lvl4pPr algn="ctr" defTabSz="4175125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2"/>
          </a:solidFill>
          <a:latin typeface="Times" charset="0"/>
          <a:ea typeface="MS PGothic" pitchFamily="34" charset="-128"/>
          <a:cs typeface="ＭＳ Ｐゴシック" charset="0"/>
        </a:defRPr>
      </a:lvl4pPr>
      <a:lvl5pPr algn="ctr" defTabSz="4175125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2"/>
          </a:solidFill>
          <a:latin typeface="Times" charset="0"/>
          <a:ea typeface="MS PGothic" pitchFamily="34" charset="-128"/>
          <a:cs typeface="ＭＳ Ｐゴシック" charset="0"/>
        </a:defRPr>
      </a:lvl5pPr>
      <a:lvl6pPr marL="457200" algn="ctr" defTabSz="4175125" rtl="0" fontAlgn="base">
        <a:spcBef>
          <a:spcPct val="0"/>
        </a:spcBef>
        <a:spcAft>
          <a:spcPct val="0"/>
        </a:spcAft>
        <a:defRPr sz="20100">
          <a:solidFill>
            <a:schemeClr val="tx2"/>
          </a:solidFill>
          <a:latin typeface="Times" charset="0"/>
        </a:defRPr>
      </a:lvl6pPr>
      <a:lvl7pPr marL="914400" algn="ctr" defTabSz="4175125" rtl="0" fontAlgn="base">
        <a:spcBef>
          <a:spcPct val="0"/>
        </a:spcBef>
        <a:spcAft>
          <a:spcPct val="0"/>
        </a:spcAft>
        <a:defRPr sz="20100">
          <a:solidFill>
            <a:schemeClr val="tx2"/>
          </a:solidFill>
          <a:latin typeface="Times" charset="0"/>
        </a:defRPr>
      </a:lvl7pPr>
      <a:lvl8pPr marL="1371600" algn="ctr" defTabSz="4175125" rtl="0" fontAlgn="base">
        <a:spcBef>
          <a:spcPct val="0"/>
        </a:spcBef>
        <a:spcAft>
          <a:spcPct val="0"/>
        </a:spcAft>
        <a:defRPr sz="20100">
          <a:solidFill>
            <a:schemeClr val="tx2"/>
          </a:solidFill>
          <a:latin typeface="Times" charset="0"/>
        </a:defRPr>
      </a:lvl8pPr>
      <a:lvl9pPr marL="1828800" algn="ctr" defTabSz="4175125" rtl="0" fontAlgn="base">
        <a:spcBef>
          <a:spcPct val="0"/>
        </a:spcBef>
        <a:spcAft>
          <a:spcPct val="0"/>
        </a:spcAft>
        <a:defRPr sz="20100">
          <a:solidFill>
            <a:schemeClr val="tx2"/>
          </a:solidFill>
          <a:latin typeface="Times" charset="0"/>
        </a:defRPr>
      </a:lvl9pPr>
    </p:titleStyle>
    <p:bodyStyle>
      <a:lvl1pPr marL="1565275" indent="-1565275" algn="l" defTabSz="4175125" rtl="0" eaLnBrk="0" fontAlgn="base" hangingPunct="0">
        <a:spcBef>
          <a:spcPct val="20000"/>
        </a:spcBef>
        <a:spcAft>
          <a:spcPct val="0"/>
        </a:spcAft>
        <a:buChar char="•"/>
        <a:defRPr sz="146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3392488" indent="-1304925" algn="l" defTabSz="4175125" rtl="0" eaLnBrk="0" fontAlgn="base" hangingPunct="0">
        <a:spcBef>
          <a:spcPct val="20000"/>
        </a:spcBef>
        <a:spcAft>
          <a:spcPct val="0"/>
        </a:spcAft>
        <a:buChar char="–"/>
        <a:defRPr sz="12800">
          <a:solidFill>
            <a:schemeClr val="tx1"/>
          </a:solidFill>
          <a:latin typeface="+mn-lt"/>
          <a:ea typeface="MS PGothic" pitchFamily="34" charset="-128"/>
        </a:defRPr>
      </a:lvl2pPr>
      <a:lvl3pPr marL="5219700" indent="-1044575" algn="l" defTabSz="4175125" rtl="0" eaLnBrk="0" fontAlgn="base" hangingPunct="0">
        <a:spcBef>
          <a:spcPct val="20000"/>
        </a:spcBef>
        <a:spcAft>
          <a:spcPct val="0"/>
        </a:spcAft>
        <a:buChar char="•"/>
        <a:defRPr sz="11000">
          <a:solidFill>
            <a:schemeClr val="tx1"/>
          </a:solidFill>
          <a:latin typeface="+mn-lt"/>
          <a:ea typeface="MS PGothic" pitchFamily="34" charset="-128"/>
        </a:defRPr>
      </a:lvl3pPr>
      <a:lvl4pPr marL="7307263" indent="-1042988" algn="l" defTabSz="4175125" rtl="0" eaLnBrk="0" fontAlgn="base" hangingPunct="0">
        <a:spcBef>
          <a:spcPct val="20000"/>
        </a:spcBef>
        <a:spcAft>
          <a:spcPct val="0"/>
        </a:spcAft>
        <a:buChar char="–"/>
        <a:defRPr sz="9100">
          <a:solidFill>
            <a:schemeClr val="tx1"/>
          </a:solidFill>
          <a:latin typeface="+mn-lt"/>
          <a:ea typeface="MS PGothic" pitchFamily="34" charset="-128"/>
        </a:defRPr>
      </a:lvl4pPr>
      <a:lvl5pPr marL="9396413" indent="-1044575" algn="l" defTabSz="4175125" rtl="0" eaLnBrk="0" fontAlgn="base" hangingPunct="0">
        <a:spcBef>
          <a:spcPct val="20000"/>
        </a:spcBef>
        <a:spcAft>
          <a:spcPct val="0"/>
        </a:spcAft>
        <a:buChar char="»"/>
        <a:defRPr sz="9100">
          <a:solidFill>
            <a:schemeClr val="tx1"/>
          </a:solidFill>
          <a:latin typeface="+mn-lt"/>
          <a:ea typeface="MS PGothic" pitchFamily="34" charset="-128"/>
        </a:defRPr>
      </a:lvl5pPr>
      <a:lvl6pPr marL="9853613" indent="-1044575" algn="l" defTabSz="4175125" rtl="0" fontAlgn="base">
        <a:spcBef>
          <a:spcPct val="20000"/>
        </a:spcBef>
        <a:spcAft>
          <a:spcPct val="0"/>
        </a:spcAft>
        <a:buChar char="»"/>
        <a:defRPr sz="9100">
          <a:solidFill>
            <a:schemeClr val="tx1"/>
          </a:solidFill>
          <a:latin typeface="+mn-lt"/>
        </a:defRPr>
      </a:lvl6pPr>
      <a:lvl7pPr marL="10310813" indent="-1044575" algn="l" defTabSz="4175125" rtl="0" fontAlgn="base">
        <a:spcBef>
          <a:spcPct val="20000"/>
        </a:spcBef>
        <a:spcAft>
          <a:spcPct val="0"/>
        </a:spcAft>
        <a:buChar char="»"/>
        <a:defRPr sz="9100">
          <a:solidFill>
            <a:schemeClr val="tx1"/>
          </a:solidFill>
          <a:latin typeface="+mn-lt"/>
        </a:defRPr>
      </a:lvl7pPr>
      <a:lvl8pPr marL="10768013" indent="-1044575" algn="l" defTabSz="4175125" rtl="0" fontAlgn="base">
        <a:spcBef>
          <a:spcPct val="20000"/>
        </a:spcBef>
        <a:spcAft>
          <a:spcPct val="0"/>
        </a:spcAft>
        <a:buChar char="»"/>
        <a:defRPr sz="9100">
          <a:solidFill>
            <a:schemeClr val="tx1"/>
          </a:solidFill>
          <a:latin typeface="+mn-lt"/>
        </a:defRPr>
      </a:lvl8pPr>
      <a:lvl9pPr marL="11225213" indent="-1044575" algn="l" defTabSz="4175125" rtl="0" fontAlgn="base">
        <a:spcBef>
          <a:spcPct val="20000"/>
        </a:spcBef>
        <a:spcAft>
          <a:spcPct val="0"/>
        </a:spcAft>
        <a:buChar char="»"/>
        <a:defRPr sz="91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13" Type="http://schemas.openxmlformats.org/officeDocument/2006/relationships/diagramQuickStyle" Target="../diagrams/quickStyle2.xml"/><Relationship Id="rId3" Type="http://schemas.openxmlformats.org/officeDocument/2006/relationships/hyperlink" Target="http://www.polleneuropa.net/pollen_dev/Images_Editor/Nuffield%20report.pdf" TargetMode="External"/><Relationship Id="rId7" Type="http://schemas.openxmlformats.org/officeDocument/2006/relationships/diagramLayout" Target="../diagrams/layout1.xml"/><Relationship Id="rId12" Type="http://schemas.openxmlformats.org/officeDocument/2006/relationships/diagramLayout" Target="../diagrams/layou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1.xml"/><Relationship Id="rId11" Type="http://schemas.openxmlformats.org/officeDocument/2006/relationships/diagramData" Target="../diagrams/data2.xml"/><Relationship Id="rId5" Type="http://schemas.openxmlformats.org/officeDocument/2006/relationships/image" Target="../media/image2.jpeg"/><Relationship Id="rId15" Type="http://schemas.microsoft.com/office/2007/relationships/diagramDrawing" Target="../diagrams/drawing2.xml"/><Relationship Id="rId10" Type="http://schemas.microsoft.com/office/2007/relationships/diagramDrawing" Target="../diagrams/drawing1.xml"/><Relationship Id="rId4" Type="http://schemas.openxmlformats.org/officeDocument/2006/relationships/image" Target="../media/image1.emf"/><Relationship Id="rId9" Type="http://schemas.openxmlformats.org/officeDocument/2006/relationships/diagramColors" Target="../diagrams/colors1.xml"/><Relationship Id="rId14" Type="http://schemas.openxmlformats.org/officeDocument/2006/relationships/diagramColors" Target="../diagrams/colors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3"/>
          <p:cNvSpPr txBox="1">
            <a:spLocks noChangeArrowheads="1"/>
          </p:cNvSpPr>
          <p:nvPr/>
        </p:nvSpPr>
        <p:spPr bwMode="auto">
          <a:xfrm>
            <a:off x="6932613" y="6927850"/>
            <a:ext cx="21094700" cy="4593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sz="7500" dirty="0" smtClean="0">
                <a:solidFill>
                  <a:srgbClr val="0018A8"/>
                </a:solidFill>
                <a:latin typeface="Arial" pitchFamily="34" charset="0"/>
                <a:cs typeface="Arial" pitchFamily="34" charset="0"/>
              </a:rPr>
              <a:t>Competences for science teaching at the 21st century</a:t>
            </a:r>
          </a:p>
          <a:p>
            <a:pPr>
              <a:lnSpc>
                <a:spcPct val="130000"/>
              </a:lnSpc>
            </a:pPr>
            <a:endParaRPr lang="en-GB" sz="7500" dirty="0">
              <a:solidFill>
                <a:srgbClr val="0018A8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363" name="TextBox 11"/>
          <p:cNvSpPr txBox="1">
            <a:spLocks noChangeArrowheads="1"/>
          </p:cNvSpPr>
          <p:nvPr/>
        </p:nvSpPr>
        <p:spPr bwMode="auto">
          <a:xfrm>
            <a:off x="1131888" y="14376400"/>
            <a:ext cx="5140325" cy="955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00" b="1" dirty="0" smtClean="0">
                <a:solidFill>
                  <a:srgbClr val="0018A8"/>
                </a:solidFill>
                <a:latin typeface="Arial" pitchFamily="34" charset="0"/>
                <a:cs typeface="Arial" pitchFamily="34" charset="0"/>
              </a:rPr>
              <a:t>Abstract</a:t>
            </a:r>
          </a:p>
          <a:p>
            <a:r>
              <a:rPr lang="en-US" sz="2500" b="1" dirty="0" smtClean="0">
                <a:latin typeface="Arial" pitchFamily="34" charset="0"/>
                <a:cs typeface="Arial" pitchFamily="34" charset="0"/>
              </a:rPr>
              <a:t>This study presents a contribution to the conceptual and terminological clarification of the concept of teaching competence, as well as for the identification of a </a:t>
            </a:r>
            <a:r>
              <a:rPr lang="en-US" sz="2500" b="1" dirty="0" err="1" smtClean="0">
                <a:latin typeface="Arial" pitchFamily="34" charset="0"/>
                <a:cs typeface="Arial" pitchFamily="34" charset="0"/>
              </a:rPr>
              <a:t>competencial</a:t>
            </a:r>
            <a:r>
              <a:rPr lang="en-US" sz="2500" b="1" dirty="0" smtClean="0">
                <a:latin typeface="Arial" pitchFamily="34" charset="0"/>
                <a:cs typeface="Arial" pitchFamily="34" charset="0"/>
              </a:rPr>
              <a:t> framework </a:t>
            </a:r>
            <a:r>
              <a:rPr lang="en-US" sz="2500" b="1" strike="sngStrike" dirty="0" smtClean="0">
                <a:latin typeface="Arial" pitchFamily="34" charset="0"/>
                <a:cs typeface="Arial" pitchFamily="34" charset="0"/>
              </a:rPr>
              <a:t>of competences </a:t>
            </a:r>
            <a:r>
              <a:rPr lang="en-US" sz="2500" b="1" dirty="0" smtClean="0">
                <a:latin typeface="Arial" pitchFamily="34" charset="0"/>
                <a:cs typeface="Arial" pitchFamily="34" charset="0"/>
              </a:rPr>
              <a:t>for science teaching at a primary education level, having in mind educating citizens for the 21st century as scientific literates.</a:t>
            </a:r>
          </a:p>
          <a:p>
            <a:r>
              <a:rPr lang="en-US" sz="2500" b="1" dirty="0" smtClean="0">
                <a:latin typeface="Arial" pitchFamily="34" charset="0"/>
                <a:cs typeface="Arial" pitchFamily="34" charset="0"/>
              </a:rPr>
              <a:t>The proposed framework was developed based on an intensive literature review and on the contributions emerging from a shared reflection between researchers in science education (teachers educat</a:t>
            </a:r>
            <a:r>
              <a:rPr lang="en-US" sz="25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en-US" sz="2500" b="1" dirty="0" smtClean="0">
                <a:latin typeface="Arial" pitchFamily="34" charset="0"/>
                <a:cs typeface="Arial" pitchFamily="34" charset="0"/>
              </a:rPr>
              <a:t>rs), future primary teachers (pre-service teachers) and in-service primary teachers.</a:t>
            </a:r>
          </a:p>
          <a:p>
            <a:pPr>
              <a:lnSpc>
                <a:spcPct val="120000"/>
              </a:lnSpc>
            </a:pPr>
            <a:endParaRPr lang="en-US" sz="2500" b="1" dirty="0">
              <a:solidFill>
                <a:srgbClr val="0018A8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</a:pPr>
            <a:endParaRPr lang="en-US" sz="25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364" name="TextBox 13"/>
          <p:cNvSpPr txBox="1">
            <a:spLocks noChangeArrowheads="1"/>
          </p:cNvSpPr>
          <p:nvPr/>
        </p:nvSpPr>
        <p:spPr bwMode="auto">
          <a:xfrm>
            <a:off x="6804025" y="14368463"/>
            <a:ext cx="10925175" cy="28330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endParaRPr lang="en-GB" sz="25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</a:pPr>
            <a:r>
              <a:rPr lang="en-GB" sz="2500" dirty="0" smtClean="0">
                <a:solidFill>
                  <a:srgbClr val="0018A8"/>
                </a:solidFill>
                <a:latin typeface="Arial" pitchFamily="34" charset="0"/>
                <a:cs typeface="Arial" pitchFamily="34" charset="0"/>
              </a:rPr>
              <a:t>Introduction</a:t>
            </a: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The scientific education in Europe has been, over the last few years, subject of considerable attention by the scientific and political communities. The main reasons for this interest seem to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be the:</a:t>
            </a:r>
          </a:p>
          <a:p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5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high </a:t>
            </a:r>
            <a:r>
              <a:rPr lang="en-US" sz="2500" b="1" dirty="0">
                <a:latin typeface="Arial" panose="020B0604020202020204" pitchFamily="34" charset="0"/>
                <a:cs typeface="Arial" panose="020B0604020202020204" pitchFamily="34" charset="0"/>
              </a:rPr>
              <a:t>levels of illiteracy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of the majority of the population; </a:t>
            </a:r>
            <a:endParaRPr lang="en-US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ii)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decline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in the number of </a:t>
            </a:r>
            <a:r>
              <a:rPr lang="en-US" sz="2500" b="1" dirty="0">
                <a:latin typeface="Arial" panose="020B0604020202020204" pitchFamily="34" charset="0"/>
                <a:cs typeface="Arial" panose="020B0604020202020204" pitchFamily="34" charset="0"/>
              </a:rPr>
              <a:t>young people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that, in many developed countries, </a:t>
            </a:r>
            <a:r>
              <a:rPr lang="en-US" sz="2500" b="1" dirty="0">
                <a:latin typeface="Arial" panose="020B0604020202020204" pitchFamily="34" charset="0"/>
                <a:cs typeface="Arial" panose="020B0604020202020204" pitchFamily="34" charset="0"/>
              </a:rPr>
              <a:t>choose scientific careers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endParaRPr lang="en-US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iii)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threat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that these facts represent to the agenda of the Lisbon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Strategy.</a:t>
            </a:r>
          </a:p>
          <a:p>
            <a:r>
              <a:rPr lang="en-US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Science </a:t>
            </a:r>
            <a:r>
              <a:rPr lang="en-US" sz="2500" b="1" dirty="0">
                <a:latin typeface="Arial" panose="020B0604020202020204" pitchFamily="34" charset="0"/>
                <a:cs typeface="Arial" panose="020B0604020202020204" pitchFamily="34" charset="0"/>
              </a:rPr>
              <a:t>education needs to evolve in </a:t>
            </a:r>
            <a:r>
              <a:rPr lang="en-US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quality from the first years</a:t>
            </a:r>
            <a:r>
              <a:rPr lang="en-US" sz="2500" b="1" i="1" dirty="0" smtClean="0">
                <a:solidFill>
                  <a:srgbClr val="221A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Several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reports produced in the EU context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- “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Science Education in Europe: Critical Reflections” (Osborne and Dillon, 2008);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“Science Education for responsible citizenship” (European Commission, 2015); and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others – have been leaving some recommendations with respect to this evolution, prompting the </a:t>
            </a:r>
            <a:r>
              <a:rPr lang="en-US" sz="2500" b="1" dirty="0">
                <a:latin typeface="Arial" panose="020B0604020202020204" pitchFamily="34" charset="0"/>
                <a:cs typeface="Arial" panose="020B0604020202020204" pitchFamily="34" charset="0"/>
              </a:rPr>
              <a:t>need for restructuring science education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towards </a:t>
            </a:r>
            <a:r>
              <a:rPr lang="en-US" sz="2500" b="1" dirty="0">
                <a:latin typeface="Arial" panose="020B0604020202020204" pitchFamily="34" charset="0"/>
                <a:cs typeface="Arial" panose="020B0604020202020204" pitchFamily="34" charset="0"/>
              </a:rPr>
              <a:t>a greater adaptation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to the characteristics and requirements of the </a:t>
            </a:r>
            <a:r>
              <a:rPr lang="en-US" sz="2500" b="1" dirty="0">
                <a:latin typeface="Arial" panose="020B0604020202020204" pitchFamily="34" charset="0"/>
                <a:cs typeface="Arial" panose="020B0604020202020204" pitchFamily="34" charset="0"/>
              </a:rPr>
              <a:t>XXI century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. These reports are consistent in identifying the </a:t>
            </a:r>
            <a:r>
              <a:rPr lang="en-US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importance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and the </a:t>
            </a:r>
            <a:r>
              <a:rPr lang="en-US" sz="2500" b="1" dirty="0">
                <a:latin typeface="Arial" panose="020B0604020202020204" pitchFamily="34" charset="0"/>
                <a:cs typeface="Arial" panose="020B0604020202020204" pitchFamily="34" charset="0"/>
              </a:rPr>
              <a:t>need to innovate and restructure curricula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 according to a </a:t>
            </a:r>
            <a:r>
              <a:rPr lang="en-US" sz="2500" b="1" dirty="0" err="1">
                <a:latin typeface="Arial" panose="020B0604020202020204" pitchFamily="34" charset="0"/>
                <a:cs typeface="Arial" panose="020B0604020202020204" pitchFamily="34" charset="0"/>
              </a:rPr>
              <a:t>competencial</a:t>
            </a:r>
            <a:r>
              <a:rPr lang="en-US" sz="25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paradigm,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since the first years of schooling.</a:t>
            </a:r>
            <a:endParaRPr lang="pt-PT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Given this situation, we have witnessed, in recent years, an international attempt aiming at the conceptual and terminological clarification of the concept of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competence (</a:t>
            </a:r>
            <a:r>
              <a:rPr lang="en-US" sz="25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Sá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&amp; </a:t>
            </a:r>
            <a:r>
              <a:rPr lang="en-US" sz="25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Paixão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, 2013). </a:t>
            </a:r>
            <a:endParaRPr lang="en-GB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GB" sz="2500" dirty="0" smtClean="0">
                <a:solidFill>
                  <a:srgbClr val="0018A8"/>
                </a:solidFill>
                <a:latin typeface="Arial" pitchFamily="34" charset="0"/>
                <a:cs typeface="Arial" pitchFamily="34" charset="0"/>
              </a:rPr>
              <a:t>Methodology</a:t>
            </a: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This study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aimed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at the development of a theoretical framework on competences for science teaching at a primary education level. This framework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was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developed based on a literature review and on the contributions emerging from a shared reflection between researchers in science education and teachers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educators, pre-service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and in-service primary teachers. To this end, based on a qualitative methodology, we proceeded to:</a:t>
            </a:r>
            <a:endParaRPr lang="pt-PT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1. An exhaustive documental survey, based on an analytical path oriented towards content analysis of national and international documents that identify and define the main trends in a framework focused on competencies for science teaching. </a:t>
            </a:r>
            <a:endParaRPr lang="pt-PT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2. The analysis and epistemological characterization of the conceptions that teacher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educators,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future primary teachers and primary teachers have on key competences for science teaching. </a:t>
            </a:r>
            <a:endParaRPr lang="pt-PT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3. The validation of the framework resulting from the contributions of these participants and its triangulation with the guiding theoretical framework that emerged from the referred content analysis. </a:t>
            </a:r>
            <a:endParaRPr lang="en-GB" sz="2500" dirty="0" smtClean="0">
              <a:solidFill>
                <a:srgbClr val="0018A8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followed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procedures allowed us to identify 48 competences for science teaching at a primary education level. These 48 competencies were, later, organized into four domains of reference: </a:t>
            </a:r>
            <a:r>
              <a:rPr lang="en-US" sz="25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) Epistemology of Science; ii) Guidelines for Science Education; iii) Management of the science teaching and learning processes; iv) Assessment of the pupils’ learning.</a:t>
            </a:r>
          </a:p>
          <a:p>
            <a:pPr>
              <a:lnSpc>
                <a:spcPct val="120000"/>
              </a:lnSpc>
            </a:pPr>
            <a:r>
              <a:rPr lang="en-GB" sz="2500" dirty="0" smtClean="0">
                <a:solidFill>
                  <a:srgbClr val="0018A8"/>
                </a:solidFill>
                <a:latin typeface="Arial" pitchFamily="34" charset="0"/>
                <a:cs typeface="Arial" pitchFamily="34" charset="0"/>
              </a:rPr>
              <a:t>Conclusion</a:t>
            </a:r>
          </a:p>
          <a:p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This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framework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not intended to be a definitive or exhaustive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referential. In a mutable and multifaceted and complex society,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we consider that no referential can translate a consensual, complete and stable representation of the specific competences for a particular field and / or profession. In the case of the proposed guiding framework, other specific competences, other ways of organizing it and even other levels of analysis could undoubtedly be considered.</a:t>
            </a:r>
            <a:endParaRPr lang="pt-PT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However,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this </a:t>
            </a:r>
            <a:r>
              <a:rPr lang="en-US" sz="2500" dirty="0" smtClean="0">
                <a:solidFill>
                  <a:srgbClr val="221A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methodological path revealed as consistent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; it was possible a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systematization and reorganization of the competences for primary school science teaching found in the literature and a discussion and reflection towards the construction of a consensual language about “competence”.</a:t>
            </a:r>
            <a:endParaRPr lang="pt-PT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GB" sz="2500" dirty="0" smtClean="0">
                <a:solidFill>
                  <a:srgbClr val="0018A8"/>
                </a:solidFill>
                <a:latin typeface="Arial" pitchFamily="34" charset="0"/>
                <a:cs typeface="Arial" pitchFamily="34" charset="0"/>
              </a:rPr>
              <a:t>References</a:t>
            </a:r>
          </a:p>
          <a:p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European Commission (2015). Science education for responsible citizenship. Brussels: European Commission.</a:t>
            </a:r>
          </a:p>
          <a:p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Osborne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, J. and Dillon, J. (2008). </a:t>
            </a:r>
            <a:r>
              <a:rPr lang="en-US" sz="2500" i="1" dirty="0">
                <a:latin typeface="Arial" panose="020B0604020202020204" pitchFamily="34" charset="0"/>
                <a:cs typeface="Arial" panose="020B0604020202020204" pitchFamily="34" charset="0"/>
              </a:rPr>
              <a:t>Science Education in Europe: Critical Reflections, a Report to the Nuffield Foundation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PT" sz="2500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http://www.polleneuropa.net/pollen_dev/Images_Editor/Nuffield%20report.pdf</a:t>
            </a:r>
            <a:r>
              <a:rPr lang="pt-PT" sz="25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pt-PT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Sá, P. &amp; Paixão, F. (2013). Contributos para a clarificação do conceito de competência numa perspetiva integrada e sistémica. </a:t>
            </a:r>
            <a:r>
              <a:rPr lang="pt-PT" sz="2500" i="1" dirty="0" smtClean="0">
                <a:latin typeface="Arial" panose="020B0604020202020204" pitchFamily="34" charset="0"/>
                <a:cs typeface="Arial" panose="020B0604020202020204" pitchFamily="34" charset="0"/>
              </a:rPr>
              <a:t>Revista Portuguesa de Educação, 26(1)</a:t>
            </a:r>
            <a:r>
              <a:rPr lang="pt-PT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, 87-114.</a:t>
            </a:r>
            <a:endParaRPr lang="pt-PT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en-US" sz="25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</a:pPr>
            <a:endParaRPr lang="en-US" sz="25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370" name="TextBox 1"/>
          <p:cNvSpPr txBox="1">
            <a:spLocks noChangeArrowheads="1"/>
          </p:cNvSpPr>
          <p:nvPr/>
        </p:nvSpPr>
        <p:spPr bwMode="auto">
          <a:xfrm>
            <a:off x="7000875" y="10601325"/>
            <a:ext cx="12528550" cy="3988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GB" sz="3500" b="1" dirty="0" err="1" smtClean="0">
                <a:solidFill>
                  <a:srgbClr val="0018A8"/>
                </a:solidFill>
                <a:latin typeface="Arial" pitchFamily="34" charset="0"/>
                <a:cs typeface="Arial" pitchFamily="34" charset="0"/>
              </a:rPr>
              <a:t>Patrícia</a:t>
            </a:r>
            <a:r>
              <a:rPr lang="en-GB" sz="3500" b="1" dirty="0" smtClean="0">
                <a:solidFill>
                  <a:srgbClr val="0018A8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3500" b="1" dirty="0" err="1" smtClean="0">
                <a:solidFill>
                  <a:srgbClr val="0018A8"/>
                </a:solidFill>
                <a:latin typeface="Arial" pitchFamily="34" charset="0"/>
                <a:cs typeface="Arial" pitchFamily="34" charset="0"/>
              </a:rPr>
              <a:t>Sá</a:t>
            </a:r>
            <a:r>
              <a:rPr lang="en-GB" sz="3500" b="1" dirty="0" smtClean="0">
                <a:solidFill>
                  <a:srgbClr val="0018A8"/>
                </a:solidFill>
                <a:latin typeface="Arial" pitchFamily="34" charset="0"/>
                <a:cs typeface="Arial" pitchFamily="34" charset="0"/>
              </a:rPr>
              <a:t> / Post-doc </a:t>
            </a:r>
          </a:p>
          <a:p>
            <a:pPr>
              <a:lnSpc>
                <a:spcPct val="120000"/>
              </a:lnSpc>
            </a:pPr>
            <a:r>
              <a:rPr lang="en-GB" sz="3500" b="1" dirty="0" smtClean="0">
                <a:latin typeface="Arial" pitchFamily="34" charset="0"/>
                <a:cs typeface="Arial" pitchFamily="34" charset="0"/>
              </a:rPr>
              <a:t>Maria de </a:t>
            </a:r>
            <a:r>
              <a:rPr lang="en-GB" sz="3500" b="1" dirty="0" err="1" smtClean="0">
                <a:latin typeface="Arial" pitchFamily="34" charset="0"/>
                <a:cs typeface="Arial" pitchFamily="34" charset="0"/>
              </a:rPr>
              <a:t>Fátima</a:t>
            </a:r>
            <a:r>
              <a:rPr lang="en-GB" sz="35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3500" b="1" dirty="0" err="1" smtClean="0">
                <a:latin typeface="Arial" pitchFamily="34" charset="0"/>
                <a:cs typeface="Arial" pitchFamily="34" charset="0"/>
              </a:rPr>
              <a:t>Paixão</a:t>
            </a:r>
            <a:endParaRPr lang="en-GB" sz="3500" b="1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</a:pPr>
            <a:r>
              <a:rPr lang="en-US" sz="3500" dirty="0">
                <a:latin typeface="Arial" pitchFamily="34" charset="0"/>
                <a:cs typeface="Arial" pitchFamily="34" charset="0"/>
              </a:rPr>
              <a:t>Department of </a:t>
            </a:r>
            <a:r>
              <a:rPr lang="en-US" sz="3500" dirty="0" smtClean="0">
                <a:latin typeface="Arial" pitchFamily="34" charset="0"/>
                <a:cs typeface="Arial" pitchFamily="34" charset="0"/>
              </a:rPr>
              <a:t>Education and Psychology, CIDTFF</a:t>
            </a:r>
          </a:p>
          <a:p>
            <a:pPr>
              <a:lnSpc>
                <a:spcPct val="120000"/>
              </a:lnSpc>
            </a:pPr>
            <a:r>
              <a:rPr lang="en-US" sz="3500" dirty="0">
                <a:latin typeface="Arial" pitchFamily="34" charset="0"/>
                <a:cs typeface="Arial" pitchFamily="34" charset="0"/>
              </a:rPr>
              <a:t>Polytechnic Institute of Castelo </a:t>
            </a:r>
            <a:r>
              <a:rPr lang="en-US" sz="3500" dirty="0" err="1">
                <a:latin typeface="Arial" pitchFamily="34" charset="0"/>
                <a:cs typeface="Arial" pitchFamily="34" charset="0"/>
              </a:rPr>
              <a:t>Branco</a:t>
            </a:r>
            <a:r>
              <a:rPr lang="en-US" sz="3500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3500" dirty="0" smtClean="0">
                <a:latin typeface="Arial" pitchFamily="34" charset="0"/>
                <a:cs typeface="Arial" pitchFamily="34" charset="0"/>
              </a:rPr>
              <a:t>CIDTFF</a:t>
            </a:r>
            <a:endParaRPr lang="en-US" sz="35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</a:pPr>
            <a:r>
              <a:rPr lang="en-US" sz="3500" dirty="0" smtClean="0">
                <a:latin typeface="Arial" pitchFamily="34" charset="0"/>
                <a:cs typeface="Arial" pitchFamily="34" charset="0"/>
              </a:rPr>
              <a:t>University </a:t>
            </a:r>
            <a:r>
              <a:rPr lang="en-US" sz="3500" dirty="0">
                <a:latin typeface="Arial" pitchFamily="34" charset="0"/>
                <a:cs typeface="Arial" pitchFamily="34" charset="0"/>
              </a:rPr>
              <a:t>of </a:t>
            </a:r>
            <a:r>
              <a:rPr lang="en-US" sz="3500" dirty="0" err="1">
                <a:latin typeface="Arial" pitchFamily="34" charset="0"/>
                <a:cs typeface="Arial" pitchFamily="34" charset="0"/>
              </a:rPr>
              <a:t>Aveiro</a:t>
            </a:r>
            <a:endParaRPr lang="en-US" sz="35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</a:pPr>
            <a:endParaRPr lang="en-US" sz="3500" dirty="0">
              <a:latin typeface="Helvetica Neue" charset="0"/>
            </a:endParaRPr>
          </a:p>
        </p:txBody>
      </p:sp>
      <p:pic>
        <p:nvPicPr>
          <p:cNvPr id="15372" name="Picture 2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22363" y="7962900"/>
            <a:ext cx="31115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3" name="Picture 1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400" y="-57150"/>
            <a:ext cx="30227588" cy="612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4" name="Diagrama 13"/>
          <p:cNvGraphicFramePr/>
          <p:nvPr/>
        </p:nvGraphicFramePr>
        <p:xfrm>
          <a:off x="18089934" y="16001281"/>
          <a:ext cx="11017224" cy="11593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16" name="TextBox 14"/>
          <p:cNvSpPr txBox="1">
            <a:spLocks noChangeArrowheads="1"/>
          </p:cNvSpPr>
          <p:nvPr/>
        </p:nvSpPr>
        <p:spPr bwMode="auto">
          <a:xfrm>
            <a:off x="19386078" y="27954609"/>
            <a:ext cx="950505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18A8"/>
                </a:solidFill>
                <a:latin typeface="Arial" pitchFamily="34" charset="0"/>
                <a:cs typeface="Arial" pitchFamily="34" charset="0"/>
              </a:rPr>
              <a:t>Fig </a:t>
            </a:r>
            <a:r>
              <a:rPr lang="en-US" sz="2000" dirty="0" smtClean="0">
                <a:solidFill>
                  <a:srgbClr val="0018A8"/>
                </a:solidFill>
                <a:latin typeface="Arial" pitchFamily="34" charset="0"/>
                <a:cs typeface="Arial" pitchFamily="34" charset="0"/>
              </a:rPr>
              <a:t>1.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Domains of the Competences for Primary Science Teaching Framework  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4"/>
          <p:cNvSpPr txBox="1">
            <a:spLocks noChangeArrowheads="1"/>
          </p:cNvSpPr>
          <p:nvPr/>
        </p:nvSpPr>
        <p:spPr bwMode="auto">
          <a:xfrm>
            <a:off x="19098046" y="40700025"/>
            <a:ext cx="950505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18A8"/>
                </a:solidFill>
                <a:latin typeface="Arial" pitchFamily="34" charset="0"/>
                <a:cs typeface="Arial" pitchFamily="34" charset="0"/>
              </a:rPr>
              <a:t>Fig </a:t>
            </a:r>
            <a:r>
              <a:rPr lang="en-US" sz="2000" dirty="0" smtClean="0">
                <a:solidFill>
                  <a:srgbClr val="0018A8"/>
                </a:solidFill>
                <a:latin typeface="Arial" pitchFamily="34" charset="0"/>
                <a:cs typeface="Arial" pitchFamily="34" charset="0"/>
              </a:rPr>
              <a:t>2. 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Examples of specific  competences of the Domains of  the Competences for Primary Science Teaching Framework  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8" name="Diagrama 17"/>
          <p:cNvGraphicFramePr/>
          <p:nvPr/>
        </p:nvGraphicFramePr>
        <p:xfrm>
          <a:off x="18089934" y="29538785"/>
          <a:ext cx="11593288" cy="10585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4666</TotalTime>
  <Words>418</Words>
  <Application>Microsoft Office PowerPoint</Application>
  <PresentationFormat>Personalizados</PresentationFormat>
  <Paragraphs>63</Paragraphs>
  <Slides>1</Slides>
  <Notes>1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</vt:i4>
      </vt:variant>
    </vt:vector>
  </HeadingPairs>
  <TitlesOfParts>
    <vt:vector size="8" baseType="lpstr">
      <vt:lpstr>ＭＳ Ｐゴシック</vt:lpstr>
      <vt:lpstr>ＭＳ Ｐゴシック</vt:lpstr>
      <vt:lpstr>Arial</vt:lpstr>
      <vt:lpstr>Calibri</vt:lpstr>
      <vt:lpstr>Helvetica Neue</vt:lpstr>
      <vt:lpstr>Times</vt:lpstr>
      <vt:lpstr>Blank Presentation</vt:lpstr>
      <vt:lpstr>Apresentação do PowerPoint</vt:lpstr>
    </vt:vector>
  </TitlesOfParts>
  <Company>fjjm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gabinete imagem</dc:creator>
  <cp:lastModifiedBy>Maria de Fátima Carmona Simões da Paixão</cp:lastModifiedBy>
  <cp:revision>149</cp:revision>
  <dcterms:created xsi:type="dcterms:W3CDTF">2011-04-05T10:43:59Z</dcterms:created>
  <dcterms:modified xsi:type="dcterms:W3CDTF">2016-07-07T16:45:20Z</dcterms:modified>
</cp:coreProperties>
</file>