
<file path=[Content_Types].xml><?xml version="1.0" encoding="utf-8"?>
<Types xmlns="http://schemas.openxmlformats.org/package/2006/content-types">
  <Default Extension="png" ContentType="image/png"/>
  <Default Extension="jpeg" ContentType="image/jpeg"/>
  <Default Extension="emf" ContentType="image/x-emf"/>
  <Default Extension="wmf" ContentType="image/x-wmf"/>
  <Default Extension="rels" ContentType="application/vnd.openxmlformats-package.relationships+xml"/>
  <Default Extension="xml" ContentType="application/xml"/>
  <Default Extension="gif" ContentType="image/gif"/>
  <Default Extension="JPG" ContentType="image/jpeg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s/slide33.xml" ContentType="application/vnd.openxmlformats-officedocument.presentationml.slide+xml"/>
  <Override PartName="/ppt/slides/slide34.xml" ContentType="application/vnd.openxmlformats-officedocument.presentationml.slide+xml"/>
  <Override PartName="/ppt/slides/slide35.xml" ContentType="application/vnd.openxmlformats-officedocument.presentationml.slide+xml"/>
  <Override PartName="/ppt/slides/slide36.xml" ContentType="application/vnd.openxmlformats-officedocument.presentationml.slide+xml"/>
  <Override PartName="/ppt/slides/slide37.xml" ContentType="application/vnd.openxmlformats-officedocument.presentationml.slide+xml"/>
  <Override PartName="/ppt/slides/slide38.xml" ContentType="application/vnd.openxmlformats-officedocument.presentationml.slide+xml"/>
  <Override PartName="/ppt/slides/slide39.xml" ContentType="application/vnd.openxmlformats-officedocument.presentationml.slide+xml"/>
  <Override PartName="/ppt/slides/slide40.xml" ContentType="application/vnd.openxmlformats-officedocument.presentationml.slide+xml"/>
  <Override PartName="/ppt/slides/slide41.xml" ContentType="application/vnd.openxmlformats-officedocument.presentationml.slide+xml"/>
  <Override PartName="/ppt/slides/slide42.xml" ContentType="application/vnd.openxmlformats-officedocument.presentationml.slide+xml"/>
  <Override PartName="/ppt/slides/slide43.xml" ContentType="application/vnd.openxmlformats-officedocument.presentationml.slide+xml"/>
  <Override PartName="/ppt/slides/slide44.xml" ContentType="application/vnd.openxmlformats-officedocument.presentationml.slide+xml"/>
  <Override PartName="/ppt/slides/slide45.xml" ContentType="application/vnd.openxmlformats-officedocument.presentationml.slide+xml"/>
  <Override PartName="/ppt/slides/slide46.xml" ContentType="application/vnd.openxmlformats-officedocument.presentationml.slide+xml"/>
  <Override PartName="/ppt/slides/slide47.xml" ContentType="application/vnd.openxmlformats-officedocument.presentationml.slide+xml"/>
  <Override PartName="/ppt/slides/slide48.xml" ContentType="application/vnd.openxmlformats-officedocument.presentationml.slide+xml"/>
  <Override PartName="/ppt/slides/slide49.xml" ContentType="application/vnd.openxmlformats-officedocument.presentationml.slide+xml"/>
  <Override PartName="/ppt/slides/slide50.xml" ContentType="application/vnd.openxmlformats-officedocument.presentationml.slide+xml"/>
  <Override PartName="/ppt/slides/slide51.xml" ContentType="application/vnd.openxmlformats-officedocument.presentationml.slide+xml"/>
  <Override PartName="/ppt/slides/slide52.xml" ContentType="application/vnd.openxmlformats-officedocument.presentationml.slide+xml"/>
  <Override PartName="/ppt/slides/slide53.xml" ContentType="application/vnd.openxmlformats-officedocument.presentationml.slide+xml"/>
  <Override PartName="/ppt/slides/slide54.xml" ContentType="application/vnd.openxmlformats-officedocument.presentationml.slide+xml"/>
  <Override PartName="/ppt/slides/slide55.xml" ContentType="application/vnd.openxmlformats-officedocument.presentationml.slide+xml"/>
  <Override PartName="/ppt/slides/slide56.xml" ContentType="application/vnd.openxmlformats-officedocument.presentationml.slide+xml"/>
  <Override PartName="/ppt/slides/slide57.xml" ContentType="application/vnd.openxmlformats-officedocument.presentationml.slide+xml"/>
  <Override PartName="/ppt/slides/slide58.xml" ContentType="application/vnd.openxmlformats-officedocument.presentationml.slide+xml"/>
  <Override PartName="/ppt/slides/slide59.xml" ContentType="application/vnd.openxmlformats-officedocument.presentationml.slide+xml"/>
  <Override PartName="/ppt/slides/slide60.xml" ContentType="application/vnd.openxmlformats-officedocument.presentationml.slide+xml"/>
  <Override PartName="/ppt/slides/slide61.xml" ContentType="application/vnd.openxmlformats-officedocument.presentationml.slide+xml"/>
  <Override PartName="/ppt/slides/slide62.xml" ContentType="application/vnd.openxmlformats-officedocument.presentationml.slide+xml"/>
  <Override PartName="/ppt/slides/slide63.xml" ContentType="application/vnd.openxmlformats-officedocument.presentationml.slide+xml"/>
  <Override PartName="/ppt/slides/slide64.xml" ContentType="application/vnd.openxmlformats-officedocument.presentationml.slide+xml"/>
  <Override PartName="/ppt/slides/slide65.xml" ContentType="application/vnd.openxmlformats-officedocument.presentationml.slide+xml"/>
  <Override PartName="/ppt/slides/slide66.xml" ContentType="application/vnd.openxmlformats-officedocument.presentationml.slide+xml"/>
  <Override PartName="/ppt/slides/slide67.xml" ContentType="application/vnd.openxmlformats-officedocument.presentationml.slide+xml"/>
  <Override PartName="/ppt/slides/slide68.xml" ContentType="application/vnd.openxmlformats-officedocument.presentationml.slide+xml"/>
  <Override PartName="/ppt/slides/slide69.xml" ContentType="application/vnd.openxmlformats-officedocument.presentationml.slide+xml"/>
  <Override PartName="/ppt/slides/slide70.xml" ContentType="application/vnd.openxmlformats-officedocument.presentationml.slide+xml"/>
  <Override PartName="/ppt/slides/slide71.xml" ContentType="application/vnd.openxmlformats-officedocument.presentationml.slide+xml"/>
  <Override PartName="/ppt/slides/slide72.xml" ContentType="application/vnd.openxmlformats-officedocument.presentationml.slide+xml"/>
  <Override PartName="/ppt/slides/slide73.xml" ContentType="application/vnd.openxmlformats-officedocument.presentationml.slide+xml"/>
  <Override PartName="/ppt/slides/slide74.xml" ContentType="application/vnd.openxmlformats-officedocument.presentationml.slide+xml"/>
  <Override PartName="/ppt/slides/slide75.xml" ContentType="application/vnd.openxmlformats-officedocument.presentationml.slide+xml"/>
  <Override PartName="/ppt/slides/slide76.xml" ContentType="application/vnd.openxmlformats-officedocument.presentationml.slide+xml"/>
  <Override PartName="/ppt/slides/slide77.xml" ContentType="application/vnd.openxmlformats-officedocument.presentationml.slide+xml"/>
  <Override PartName="/ppt/slides/slide78.xml" ContentType="application/vnd.openxmlformats-officedocument.presentationml.slide+xml"/>
  <Override PartName="/ppt/slides/slide79.xml" ContentType="application/vnd.openxmlformats-officedocument.presentationml.slide+xml"/>
  <Override PartName="/ppt/slides/slide80.xml" ContentType="application/vnd.openxmlformats-officedocument.presentationml.slide+xml"/>
  <Override PartName="/ppt/slides/slide81.xml" ContentType="application/vnd.openxmlformats-officedocument.presentationml.slide+xml"/>
  <Override PartName="/ppt/slides/slide82.xml" ContentType="application/vnd.openxmlformats-officedocument.presentationml.slide+xml"/>
  <Override PartName="/ppt/slides/slide83.xml" ContentType="application/vnd.openxmlformats-officedocument.presentationml.slide+xml"/>
  <Override PartName="/ppt/slides/slide84.xml" ContentType="application/vnd.openxmlformats-officedocument.presentationml.slide+xml"/>
  <Override PartName="/ppt/slides/slide85.xml" ContentType="application/vnd.openxmlformats-officedocument.presentationml.slide+xml"/>
  <Override PartName="/ppt/slides/slide86.xml" ContentType="application/vnd.openxmlformats-officedocument.presentationml.slide+xml"/>
  <Override PartName="/ppt/slides/slide87.xml" ContentType="application/vnd.openxmlformats-officedocument.presentationml.slide+xml"/>
  <Override PartName="/ppt/slides/slide88.xml" ContentType="application/vnd.openxmlformats-officedocument.presentationml.slide+xml"/>
  <Override PartName="/ppt/slides/slide89.xml" ContentType="application/vnd.openxmlformats-officedocument.presentationml.slide+xml"/>
  <Override PartName="/ppt/slides/slide90.xml" ContentType="application/vnd.openxmlformats-officedocument.presentationml.slide+xml"/>
  <Override PartName="/ppt/slides/slide91.xml" ContentType="application/vnd.openxmlformats-officedocument.presentationml.slide+xml"/>
  <Override PartName="/ppt/slides/slide92.xml" ContentType="application/vnd.openxmlformats-officedocument.presentationml.slide+xml"/>
  <Override PartName="/ppt/slides/slide93.xml" ContentType="application/vnd.openxmlformats-officedocument.presentationml.slide+xml"/>
  <Override PartName="/ppt/slides/slide94.xml" ContentType="application/vnd.openxmlformats-officedocument.presentationml.slide+xml"/>
  <Override PartName="/ppt/slides/slide95.xml" ContentType="application/vnd.openxmlformats-officedocument.presentationml.slide+xml"/>
  <Override PartName="/ppt/slides/slide96.xml" ContentType="application/vnd.openxmlformats-officedocument.presentationml.slide+xml"/>
  <Override PartName="/ppt/slides/slide97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0.xml" ContentType="application/vnd.openxmlformats-officedocument.presentationml.notesSlide+xml"/>
  <Override PartName="/ppt/notesSlides/notesSlide11.xml" ContentType="application/vnd.openxmlformats-officedocument.presentationml.notesSlide+xml"/>
  <Override PartName="/ppt/notesSlides/notesSlide12.xml" ContentType="application/vnd.openxmlformats-officedocument.presentationml.notesSlide+xml"/>
  <Override PartName="/ppt/notesSlides/notesSlide13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wmf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trictFirstAndLastChars="0" saveSubsetFonts="1">
  <p:sldMasterIdLst>
    <p:sldMasterId id="2147483648" r:id="rId1"/>
  </p:sldMasterIdLst>
  <p:notesMasterIdLst>
    <p:notesMasterId r:id="rId99"/>
  </p:notesMasterIdLst>
  <p:handoutMasterIdLst>
    <p:handoutMasterId r:id="rId100"/>
  </p:handoutMasterIdLst>
  <p:sldIdLst>
    <p:sldId id="365" r:id="rId2"/>
    <p:sldId id="364" r:id="rId3"/>
    <p:sldId id="380" r:id="rId4"/>
    <p:sldId id="381" r:id="rId5"/>
    <p:sldId id="314" r:id="rId6"/>
    <p:sldId id="313" r:id="rId7"/>
    <p:sldId id="358" r:id="rId8"/>
    <p:sldId id="359" r:id="rId9"/>
    <p:sldId id="352" r:id="rId10"/>
    <p:sldId id="353" r:id="rId11"/>
    <p:sldId id="354" r:id="rId12"/>
    <p:sldId id="355" r:id="rId13"/>
    <p:sldId id="357" r:id="rId14"/>
    <p:sldId id="379" r:id="rId15"/>
    <p:sldId id="356" r:id="rId16"/>
    <p:sldId id="326" r:id="rId17"/>
    <p:sldId id="366" r:id="rId18"/>
    <p:sldId id="367" r:id="rId19"/>
    <p:sldId id="368" r:id="rId20"/>
    <p:sldId id="369" r:id="rId21"/>
    <p:sldId id="370" r:id="rId22"/>
    <p:sldId id="371" r:id="rId23"/>
    <p:sldId id="374" r:id="rId24"/>
    <p:sldId id="376" r:id="rId25"/>
    <p:sldId id="345" r:id="rId26"/>
    <p:sldId id="346" r:id="rId27"/>
    <p:sldId id="360" r:id="rId28"/>
    <p:sldId id="347" r:id="rId29"/>
    <p:sldId id="348" r:id="rId30"/>
    <p:sldId id="349" r:id="rId31"/>
    <p:sldId id="350" r:id="rId32"/>
    <p:sldId id="361" r:id="rId33"/>
    <p:sldId id="378" r:id="rId34"/>
    <p:sldId id="375" r:id="rId35"/>
    <p:sldId id="351" r:id="rId36"/>
    <p:sldId id="377" r:id="rId37"/>
    <p:sldId id="315" r:id="rId38"/>
    <p:sldId id="333" r:id="rId39"/>
    <p:sldId id="334" r:id="rId40"/>
    <p:sldId id="335" r:id="rId41"/>
    <p:sldId id="336" r:id="rId42"/>
    <p:sldId id="337" r:id="rId43"/>
    <p:sldId id="338" r:id="rId44"/>
    <p:sldId id="339" r:id="rId45"/>
    <p:sldId id="340" r:id="rId46"/>
    <p:sldId id="341" r:id="rId47"/>
    <p:sldId id="342" r:id="rId48"/>
    <p:sldId id="343" r:id="rId49"/>
    <p:sldId id="362" r:id="rId50"/>
    <p:sldId id="323" r:id="rId51"/>
    <p:sldId id="401" r:id="rId52"/>
    <p:sldId id="402" r:id="rId53"/>
    <p:sldId id="403" r:id="rId54"/>
    <p:sldId id="406" r:id="rId55"/>
    <p:sldId id="407" r:id="rId56"/>
    <p:sldId id="408" r:id="rId57"/>
    <p:sldId id="409" r:id="rId58"/>
    <p:sldId id="416" r:id="rId59"/>
    <p:sldId id="417" r:id="rId60"/>
    <p:sldId id="419" r:id="rId61"/>
    <p:sldId id="421" r:id="rId62"/>
    <p:sldId id="423" r:id="rId63"/>
    <p:sldId id="424" r:id="rId64"/>
    <p:sldId id="426" r:id="rId65"/>
    <p:sldId id="427" r:id="rId66"/>
    <p:sldId id="429" r:id="rId67"/>
    <p:sldId id="430" r:id="rId68"/>
    <p:sldId id="432" r:id="rId69"/>
    <p:sldId id="433" r:id="rId70"/>
    <p:sldId id="434" r:id="rId71"/>
    <p:sldId id="435" r:id="rId72"/>
    <p:sldId id="436" r:id="rId73"/>
    <p:sldId id="437" r:id="rId74"/>
    <p:sldId id="438" r:id="rId75"/>
    <p:sldId id="439" r:id="rId76"/>
    <p:sldId id="440" r:id="rId77"/>
    <p:sldId id="441" r:id="rId78"/>
    <p:sldId id="442" r:id="rId79"/>
    <p:sldId id="444" r:id="rId80"/>
    <p:sldId id="382" r:id="rId81"/>
    <p:sldId id="383" r:id="rId82"/>
    <p:sldId id="384" r:id="rId83"/>
    <p:sldId id="385" r:id="rId84"/>
    <p:sldId id="387" r:id="rId85"/>
    <p:sldId id="388" r:id="rId86"/>
    <p:sldId id="389" r:id="rId87"/>
    <p:sldId id="396" r:id="rId88"/>
    <p:sldId id="395" r:id="rId89"/>
    <p:sldId id="393" r:id="rId90"/>
    <p:sldId id="394" r:id="rId91"/>
    <p:sldId id="391" r:id="rId92"/>
    <p:sldId id="397" r:id="rId93"/>
    <p:sldId id="398" r:id="rId94"/>
    <p:sldId id="399" r:id="rId95"/>
    <p:sldId id="400" r:id="rId96"/>
    <p:sldId id="392" r:id="rId97"/>
    <p:sldId id="404" r:id="rId98"/>
  </p:sldIdLst>
  <p:sldSz cx="9144000" cy="6858000" type="screen4x3"/>
  <p:notesSz cx="6858000" cy="9144000"/>
  <p:defaultTextStyle>
    <a:defPPr>
      <a:defRPr lang="pt-PT"/>
    </a:defPPr>
    <a:lvl1pPr algn="l" rtl="0" eaLnBrk="0" fontAlgn="base" hangingPunct="0">
      <a:spcBef>
        <a:spcPct val="0"/>
      </a:spcBef>
      <a:spcAft>
        <a:spcPct val="0"/>
      </a:spcAft>
      <a:defRPr sz="2400" u="sng" kern="1200">
        <a:solidFill>
          <a:schemeClr val="tx1"/>
        </a:solidFill>
        <a:latin typeface="Times New Roman" panose="02020603050405020304" pitchFamily="18" charset="0"/>
        <a:ea typeface="+mn-ea"/>
        <a:cs typeface="+mn-cs"/>
      </a:defRPr>
    </a:lvl1pPr>
    <a:lvl2pPr marL="457200" algn="l" rtl="0" eaLnBrk="0" fontAlgn="base" hangingPunct="0">
      <a:spcBef>
        <a:spcPct val="0"/>
      </a:spcBef>
      <a:spcAft>
        <a:spcPct val="0"/>
      </a:spcAft>
      <a:defRPr sz="2400" u="sng" kern="1200">
        <a:solidFill>
          <a:schemeClr val="tx1"/>
        </a:solidFill>
        <a:latin typeface="Times New Roman" panose="02020603050405020304" pitchFamily="18" charset="0"/>
        <a:ea typeface="+mn-ea"/>
        <a:cs typeface="+mn-cs"/>
      </a:defRPr>
    </a:lvl2pPr>
    <a:lvl3pPr marL="914400" algn="l" rtl="0" eaLnBrk="0" fontAlgn="base" hangingPunct="0">
      <a:spcBef>
        <a:spcPct val="0"/>
      </a:spcBef>
      <a:spcAft>
        <a:spcPct val="0"/>
      </a:spcAft>
      <a:defRPr sz="2400" u="sng" kern="1200">
        <a:solidFill>
          <a:schemeClr val="tx1"/>
        </a:solidFill>
        <a:latin typeface="Times New Roman" panose="02020603050405020304" pitchFamily="18" charset="0"/>
        <a:ea typeface="+mn-ea"/>
        <a:cs typeface="+mn-cs"/>
      </a:defRPr>
    </a:lvl3pPr>
    <a:lvl4pPr marL="1371600" algn="l" rtl="0" eaLnBrk="0" fontAlgn="base" hangingPunct="0">
      <a:spcBef>
        <a:spcPct val="0"/>
      </a:spcBef>
      <a:spcAft>
        <a:spcPct val="0"/>
      </a:spcAft>
      <a:defRPr sz="2400" u="sng" kern="1200">
        <a:solidFill>
          <a:schemeClr val="tx1"/>
        </a:solidFill>
        <a:latin typeface="Times New Roman" panose="02020603050405020304" pitchFamily="18" charset="0"/>
        <a:ea typeface="+mn-ea"/>
        <a:cs typeface="+mn-cs"/>
      </a:defRPr>
    </a:lvl4pPr>
    <a:lvl5pPr marL="1828800" algn="l" rtl="0" eaLnBrk="0" fontAlgn="base" hangingPunct="0">
      <a:spcBef>
        <a:spcPct val="0"/>
      </a:spcBef>
      <a:spcAft>
        <a:spcPct val="0"/>
      </a:spcAft>
      <a:defRPr sz="2400" u="sng" kern="1200">
        <a:solidFill>
          <a:schemeClr val="tx1"/>
        </a:solidFill>
        <a:latin typeface="Times New Roman" panose="02020603050405020304" pitchFamily="18" charset="0"/>
        <a:ea typeface="+mn-ea"/>
        <a:cs typeface="+mn-cs"/>
      </a:defRPr>
    </a:lvl5pPr>
    <a:lvl6pPr marL="2286000" algn="l" defTabSz="914400" rtl="0" eaLnBrk="1" latinLnBrk="0" hangingPunct="1">
      <a:defRPr sz="2400" u="sng" kern="1200">
        <a:solidFill>
          <a:schemeClr val="tx1"/>
        </a:solidFill>
        <a:latin typeface="Times New Roman" panose="02020603050405020304" pitchFamily="18" charset="0"/>
        <a:ea typeface="+mn-ea"/>
        <a:cs typeface="+mn-cs"/>
      </a:defRPr>
    </a:lvl6pPr>
    <a:lvl7pPr marL="2743200" algn="l" defTabSz="914400" rtl="0" eaLnBrk="1" latinLnBrk="0" hangingPunct="1">
      <a:defRPr sz="2400" u="sng" kern="1200">
        <a:solidFill>
          <a:schemeClr val="tx1"/>
        </a:solidFill>
        <a:latin typeface="Times New Roman" panose="02020603050405020304" pitchFamily="18" charset="0"/>
        <a:ea typeface="+mn-ea"/>
        <a:cs typeface="+mn-cs"/>
      </a:defRPr>
    </a:lvl7pPr>
    <a:lvl8pPr marL="3200400" algn="l" defTabSz="914400" rtl="0" eaLnBrk="1" latinLnBrk="0" hangingPunct="1">
      <a:defRPr sz="2400" u="sng" kern="1200">
        <a:solidFill>
          <a:schemeClr val="tx1"/>
        </a:solidFill>
        <a:latin typeface="Times New Roman" panose="02020603050405020304" pitchFamily="18" charset="0"/>
        <a:ea typeface="+mn-ea"/>
        <a:cs typeface="+mn-cs"/>
      </a:defRPr>
    </a:lvl8pPr>
    <a:lvl9pPr marL="3657600" algn="l" defTabSz="914400" rtl="0" eaLnBrk="1" latinLnBrk="0" hangingPunct="1">
      <a:defRPr sz="2400" u="sng" kern="1200">
        <a:solidFill>
          <a:schemeClr val="tx1"/>
        </a:solidFill>
        <a:latin typeface="Times New Roman" panose="02020603050405020304" pitchFamily="18" charset="0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loop="1" showNarration="1">
    <p:present/>
    <p:sldAll/>
    <p:penClr>
      <a:schemeClr val="accent1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0"/>
      </p:ext>
    </p:extLst>
  </p:showPr>
  <p:clrMru>
    <a:srgbClr val="003399"/>
    <a:srgbClr val="006600"/>
    <a:srgbClr val="A50021"/>
    <a:srgbClr val="FF6600"/>
    <a:srgbClr val="339933"/>
    <a:srgbClr val="FF33CC"/>
    <a:srgbClr val="FFFFCC"/>
    <a:srgbClr val="800000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Estilo Médio 2 - Destaque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20432" autoAdjust="0"/>
    <p:restoredTop sz="94660"/>
  </p:normalViewPr>
  <p:slideViewPr>
    <p:cSldViewPr>
      <p:cViewPr varScale="1">
        <p:scale>
          <a:sx n="66" d="100"/>
          <a:sy n="66" d="100"/>
        </p:scale>
        <p:origin x="402" y="60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sorterViewPr>
    <p:cViewPr>
      <p:scale>
        <a:sx n="66" d="100"/>
        <a:sy n="66" d="100"/>
      </p:scale>
      <p:origin x="0" y="1110"/>
    </p:cViewPr>
  </p:sorterViewPr>
  <p:gridSpacing cx="72008" cy="72008"/>
</p:viewPr>
</file>

<file path=ppt/_rels/presentation.xml.rels><?xml version="1.0" encoding="UTF-8" standalone="yes"?>
<Relationships xmlns="http://schemas.openxmlformats.org/package/2006/relationships"><Relationship Id="rId26" Type="http://schemas.openxmlformats.org/officeDocument/2006/relationships/slide" Target="slides/slide25.xml"/><Relationship Id="rId21" Type="http://schemas.openxmlformats.org/officeDocument/2006/relationships/slide" Target="slides/slide20.xml"/><Relationship Id="rId42" Type="http://schemas.openxmlformats.org/officeDocument/2006/relationships/slide" Target="slides/slide41.xml"/><Relationship Id="rId47" Type="http://schemas.openxmlformats.org/officeDocument/2006/relationships/slide" Target="slides/slide46.xml"/><Relationship Id="rId63" Type="http://schemas.openxmlformats.org/officeDocument/2006/relationships/slide" Target="slides/slide62.xml"/><Relationship Id="rId68" Type="http://schemas.openxmlformats.org/officeDocument/2006/relationships/slide" Target="slides/slide67.xml"/><Relationship Id="rId84" Type="http://schemas.openxmlformats.org/officeDocument/2006/relationships/slide" Target="slides/slide83.xml"/><Relationship Id="rId89" Type="http://schemas.openxmlformats.org/officeDocument/2006/relationships/slide" Target="slides/slide88.xml"/><Relationship Id="rId7" Type="http://schemas.openxmlformats.org/officeDocument/2006/relationships/slide" Target="slides/slide6.xml"/><Relationship Id="rId71" Type="http://schemas.openxmlformats.org/officeDocument/2006/relationships/slide" Target="slides/slide70.xml"/><Relationship Id="rId92" Type="http://schemas.openxmlformats.org/officeDocument/2006/relationships/slide" Target="slides/slide91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9" Type="http://schemas.openxmlformats.org/officeDocument/2006/relationships/slide" Target="slides/slide28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slide" Target="slides/slide31.xml"/><Relationship Id="rId37" Type="http://schemas.openxmlformats.org/officeDocument/2006/relationships/slide" Target="slides/slide36.xml"/><Relationship Id="rId40" Type="http://schemas.openxmlformats.org/officeDocument/2006/relationships/slide" Target="slides/slide39.xml"/><Relationship Id="rId45" Type="http://schemas.openxmlformats.org/officeDocument/2006/relationships/slide" Target="slides/slide44.xml"/><Relationship Id="rId53" Type="http://schemas.openxmlformats.org/officeDocument/2006/relationships/slide" Target="slides/slide52.xml"/><Relationship Id="rId58" Type="http://schemas.openxmlformats.org/officeDocument/2006/relationships/slide" Target="slides/slide57.xml"/><Relationship Id="rId66" Type="http://schemas.openxmlformats.org/officeDocument/2006/relationships/slide" Target="slides/slide65.xml"/><Relationship Id="rId74" Type="http://schemas.openxmlformats.org/officeDocument/2006/relationships/slide" Target="slides/slide73.xml"/><Relationship Id="rId79" Type="http://schemas.openxmlformats.org/officeDocument/2006/relationships/slide" Target="slides/slide78.xml"/><Relationship Id="rId87" Type="http://schemas.openxmlformats.org/officeDocument/2006/relationships/slide" Target="slides/slide86.xml"/><Relationship Id="rId102" Type="http://schemas.openxmlformats.org/officeDocument/2006/relationships/viewProps" Target="viewProps.xml"/><Relationship Id="rId5" Type="http://schemas.openxmlformats.org/officeDocument/2006/relationships/slide" Target="slides/slide4.xml"/><Relationship Id="rId61" Type="http://schemas.openxmlformats.org/officeDocument/2006/relationships/slide" Target="slides/slide60.xml"/><Relationship Id="rId82" Type="http://schemas.openxmlformats.org/officeDocument/2006/relationships/slide" Target="slides/slide81.xml"/><Relationship Id="rId90" Type="http://schemas.openxmlformats.org/officeDocument/2006/relationships/slide" Target="slides/slide89.xml"/><Relationship Id="rId95" Type="http://schemas.openxmlformats.org/officeDocument/2006/relationships/slide" Target="slides/slide94.xml"/><Relationship Id="rId19" Type="http://schemas.openxmlformats.org/officeDocument/2006/relationships/slide" Target="slides/slide1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slide" Target="slides/slide34.xml"/><Relationship Id="rId43" Type="http://schemas.openxmlformats.org/officeDocument/2006/relationships/slide" Target="slides/slide42.xml"/><Relationship Id="rId48" Type="http://schemas.openxmlformats.org/officeDocument/2006/relationships/slide" Target="slides/slide47.xml"/><Relationship Id="rId56" Type="http://schemas.openxmlformats.org/officeDocument/2006/relationships/slide" Target="slides/slide55.xml"/><Relationship Id="rId64" Type="http://schemas.openxmlformats.org/officeDocument/2006/relationships/slide" Target="slides/slide63.xml"/><Relationship Id="rId69" Type="http://schemas.openxmlformats.org/officeDocument/2006/relationships/slide" Target="slides/slide68.xml"/><Relationship Id="rId77" Type="http://schemas.openxmlformats.org/officeDocument/2006/relationships/slide" Target="slides/slide76.xml"/><Relationship Id="rId100" Type="http://schemas.openxmlformats.org/officeDocument/2006/relationships/handoutMaster" Target="handoutMasters/handoutMaster1.xml"/><Relationship Id="rId8" Type="http://schemas.openxmlformats.org/officeDocument/2006/relationships/slide" Target="slides/slide7.xml"/><Relationship Id="rId51" Type="http://schemas.openxmlformats.org/officeDocument/2006/relationships/slide" Target="slides/slide50.xml"/><Relationship Id="rId72" Type="http://schemas.openxmlformats.org/officeDocument/2006/relationships/slide" Target="slides/slide71.xml"/><Relationship Id="rId80" Type="http://schemas.openxmlformats.org/officeDocument/2006/relationships/slide" Target="slides/slide79.xml"/><Relationship Id="rId85" Type="http://schemas.openxmlformats.org/officeDocument/2006/relationships/slide" Target="slides/slide84.xml"/><Relationship Id="rId93" Type="http://schemas.openxmlformats.org/officeDocument/2006/relationships/slide" Target="slides/slide92.xml"/><Relationship Id="rId98" Type="http://schemas.openxmlformats.org/officeDocument/2006/relationships/slide" Target="slides/slide97.xml"/><Relationship Id="rId3" Type="http://schemas.openxmlformats.org/officeDocument/2006/relationships/slide" Target="slides/slide2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slide" Target="slides/slide32.xml"/><Relationship Id="rId38" Type="http://schemas.openxmlformats.org/officeDocument/2006/relationships/slide" Target="slides/slide37.xml"/><Relationship Id="rId46" Type="http://schemas.openxmlformats.org/officeDocument/2006/relationships/slide" Target="slides/slide45.xml"/><Relationship Id="rId59" Type="http://schemas.openxmlformats.org/officeDocument/2006/relationships/slide" Target="slides/slide58.xml"/><Relationship Id="rId67" Type="http://schemas.openxmlformats.org/officeDocument/2006/relationships/slide" Target="slides/slide66.xml"/><Relationship Id="rId103" Type="http://schemas.openxmlformats.org/officeDocument/2006/relationships/theme" Target="theme/theme1.xml"/><Relationship Id="rId20" Type="http://schemas.openxmlformats.org/officeDocument/2006/relationships/slide" Target="slides/slide19.xml"/><Relationship Id="rId41" Type="http://schemas.openxmlformats.org/officeDocument/2006/relationships/slide" Target="slides/slide40.xml"/><Relationship Id="rId54" Type="http://schemas.openxmlformats.org/officeDocument/2006/relationships/slide" Target="slides/slide53.xml"/><Relationship Id="rId62" Type="http://schemas.openxmlformats.org/officeDocument/2006/relationships/slide" Target="slides/slide61.xml"/><Relationship Id="rId70" Type="http://schemas.openxmlformats.org/officeDocument/2006/relationships/slide" Target="slides/slide69.xml"/><Relationship Id="rId75" Type="http://schemas.openxmlformats.org/officeDocument/2006/relationships/slide" Target="slides/slide74.xml"/><Relationship Id="rId83" Type="http://schemas.openxmlformats.org/officeDocument/2006/relationships/slide" Target="slides/slide82.xml"/><Relationship Id="rId88" Type="http://schemas.openxmlformats.org/officeDocument/2006/relationships/slide" Target="slides/slide87.xml"/><Relationship Id="rId91" Type="http://schemas.openxmlformats.org/officeDocument/2006/relationships/slide" Target="slides/slide90.xml"/><Relationship Id="rId96" Type="http://schemas.openxmlformats.org/officeDocument/2006/relationships/slide" Target="slides/slide95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36" Type="http://schemas.openxmlformats.org/officeDocument/2006/relationships/slide" Target="slides/slide35.xml"/><Relationship Id="rId49" Type="http://schemas.openxmlformats.org/officeDocument/2006/relationships/slide" Target="slides/slide48.xml"/><Relationship Id="rId57" Type="http://schemas.openxmlformats.org/officeDocument/2006/relationships/slide" Target="slides/slide56.xml"/><Relationship Id="rId10" Type="http://schemas.openxmlformats.org/officeDocument/2006/relationships/slide" Target="slides/slide9.xml"/><Relationship Id="rId31" Type="http://schemas.openxmlformats.org/officeDocument/2006/relationships/slide" Target="slides/slide30.xml"/><Relationship Id="rId44" Type="http://schemas.openxmlformats.org/officeDocument/2006/relationships/slide" Target="slides/slide43.xml"/><Relationship Id="rId52" Type="http://schemas.openxmlformats.org/officeDocument/2006/relationships/slide" Target="slides/slide51.xml"/><Relationship Id="rId60" Type="http://schemas.openxmlformats.org/officeDocument/2006/relationships/slide" Target="slides/slide59.xml"/><Relationship Id="rId65" Type="http://schemas.openxmlformats.org/officeDocument/2006/relationships/slide" Target="slides/slide64.xml"/><Relationship Id="rId73" Type="http://schemas.openxmlformats.org/officeDocument/2006/relationships/slide" Target="slides/slide72.xml"/><Relationship Id="rId78" Type="http://schemas.openxmlformats.org/officeDocument/2006/relationships/slide" Target="slides/slide77.xml"/><Relationship Id="rId81" Type="http://schemas.openxmlformats.org/officeDocument/2006/relationships/slide" Target="slides/slide80.xml"/><Relationship Id="rId86" Type="http://schemas.openxmlformats.org/officeDocument/2006/relationships/slide" Target="slides/slide85.xml"/><Relationship Id="rId94" Type="http://schemas.openxmlformats.org/officeDocument/2006/relationships/slide" Target="slides/slide93.xml"/><Relationship Id="rId99" Type="http://schemas.openxmlformats.org/officeDocument/2006/relationships/notesMaster" Target="notesMasters/notesMaster1.xml"/><Relationship Id="rId101" Type="http://schemas.openxmlformats.org/officeDocument/2006/relationships/presProps" Target="presProp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39" Type="http://schemas.openxmlformats.org/officeDocument/2006/relationships/slide" Target="slides/slide38.xml"/><Relationship Id="rId34" Type="http://schemas.openxmlformats.org/officeDocument/2006/relationships/slide" Target="slides/slide33.xml"/><Relationship Id="rId50" Type="http://schemas.openxmlformats.org/officeDocument/2006/relationships/slide" Target="slides/slide49.xml"/><Relationship Id="rId55" Type="http://schemas.openxmlformats.org/officeDocument/2006/relationships/slide" Target="slides/slide54.xml"/><Relationship Id="rId76" Type="http://schemas.openxmlformats.org/officeDocument/2006/relationships/slide" Target="slides/slide75.xml"/><Relationship Id="rId97" Type="http://schemas.openxmlformats.org/officeDocument/2006/relationships/slide" Target="slides/slide96.xml"/><Relationship Id="rId104" Type="http://schemas.openxmlformats.org/officeDocument/2006/relationships/tableStyles" Target="tableStyles.xml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3010" name="Rectangle 2"/>
          <p:cNvSpPr>
            <a:spLocks noGrp="1" noChangeArrowheads="1"/>
          </p:cNvSpPr>
          <p:nvPr>
            <p:ph type="hdr" sz="quarter"/>
          </p:nvPr>
        </p:nvSpPr>
        <p:spPr bwMode="auto">
          <a:xfrm>
            <a:off x="0" y="0"/>
            <a:ext cx="29718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200"/>
            </a:lvl1pPr>
          </a:lstStyle>
          <a:p>
            <a:pPr>
              <a:defRPr/>
            </a:pPr>
            <a:endParaRPr lang="pt-PT"/>
          </a:p>
        </p:txBody>
      </p:sp>
      <p:sp>
        <p:nvSpPr>
          <p:cNvPr id="43011" name="Rectangle 3"/>
          <p:cNvSpPr>
            <a:spLocks noGrp="1" noChangeArrowheads="1"/>
          </p:cNvSpPr>
          <p:nvPr>
            <p:ph type="dt" sz="quarter" idx="1"/>
          </p:nvPr>
        </p:nvSpPr>
        <p:spPr bwMode="auto">
          <a:xfrm>
            <a:off x="3886200" y="0"/>
            <a:ext cx="29718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>
              <a:defRPr sz="1200"/>
            </a:lvl1pPr>
          </a:lstStyle>
          <a:p>
            <a:pPr>
              <a:defRPr/>
            </a:pPr>
            <a:endParaRPr lang="pt-PT"/>
          </a:p>
        </p:txBody>
      </p:sp>
      <p:sp>
        <p:nvSpPr>
          <p:cNvPr id="43012" name="Rectangle 4"/>
          <p:cNvSpPr>
            <a:spLocks noGrp="1" noChangeArrowheads="1"/>
          </p:cNvSpPr>
          <p:nvPr>
            <p:ph type="ftr" sz="quarter" idx="2"/>
          </p:nvPr>
        </p:nvSpPr>
        <p:spPr bwMode="auto">
          <a:xfrm>
            <a:off x="0" y="8686800"/>
            <a:ext cx="29718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>
              <a:defRPr sz="1200"/>
            </a:lvl1pPr>
          </a:lstStyle>
          <a:p>
            <a:pPr>
              <a:defRPr/>
            </a:pPr>
            <a:endParaRPr lang="pt-PT"/>
          </a:p>
        </p:txBody>
      </p:sp>
      <p:sp>
        <p:nvSpPr>
          <p:cNvPr id="43013" name="Rectangle 5"/>
          <p:cNvSpPr>
            <a:spLocks noGrp="1" noChangeArrowheads="1"/>
          </p:cNvSpPr>
          <p:nvPr>
            <p:ph type="sldNum" sz="quarter" idx="3"/>
          </p:nvPr>
        </p:nvSpPr>
        <p:spPr bwMode="auto">
          <a:xfrm>
            <a:off x="3886200" y="8686800"/>
            <a:ext cx="29718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 algn="r">
              <a:defRPr sz="1200"/>
            </a:lvl1pPr>
          </a:lstStyle>
          <a:p>
            <a:pPr>
              <a:defRPr/>
            </a:pPr>
            <a:fld id="{0645F6ED-A906-4555-A5A3-35F6BDAD86E5}" type="slidenum">
              <a:rPr lang="pt-PT" altLang="pt-PT"/>
              <a:pPr>
                <a:defRPr/>
              </a:pPr>
              <a:t>‹nº›</a:t>
            </a:fld>
            <a:endParaRPr lang="pt-PT" altLang="pt-PT"/>
          </a:p>
        </p:txBody>
      </p:sp>
    </p:spTree>
    <p:extLst>
      <p:ext uri="{BB962C8B-B14F-4D97-AF65-F5344CB8AC3E}">
        <p14:creationId xmlns:p14="http://schemas.microsoft.com/office/powerpoint/2010/main" val="4178225892"/>
      </p:ext>
    </p:extLst>
  </p:cSld>
  <p:clrMap bg1="lt1" tx1="dk1" bg2="lt2" tx2="dk2" accent1="accent1" accent2="accent2" accent3="accent3" accent4="accent4" accent5="accent5" accent6="accent6" hlink="hlink" folHlink="folHlink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506" name="Rectangle 1026"/>
          <p:cNvSpPr>
            <a:spLocks noGrp="1" noChangeArrowheads="1"/>
          </p:cNvSpPr>
          <p:nvPr>
            <p:ph type="hdr" sz="quarter"/>
          </p:nvPr>
        </p:nvSpPr>
        <p:spPr bwMode="auto">
          <a:xfrm>
            <a:off x="0" y="0"/>
            <a:ext cx="29718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200" u="none"/>
            </a:lvl1pPr>
          </a:lstStyle>
          <a:p>
            <a:pPr>
              <a:defRPr/>
            </a:pPr>
            <a:endParaRPr lang="pt-PT"/>
          </a:p>
        </p:txBody>
      </p:sp>
      <p:sp>
        <p:nvSpPr>
          <p:cNvPr id="21507" name="Rectangle 1027"/>
          <p:cNvSpPr>
            <a:spLocks noGrp="1" noChangeArrowheads="1"/>
          </p:cNvSpPr>
          <p:nvPr>
            <p:ph type="dt" idx="1"/>
          </p:nvPr>
        </p:nvSpPr>
        <p:spPr bwMode="auto">
          <a:xfrm>
            <a:off x="3886200" y="0"/>
            <a:ext cx="29718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>
              <a:defRPr sz="1200" u="none"/>
            </a:lvl1pPr>
          </a:lstStyle>
          <a:p>
            <a:pPr>
              <a:defRPr/>
            </a:pPr>
            <a:endParaRPr lang="pt-PT"/>
          </a:p>
        </p:txBody>
      </p:sp>
      <p:sp>
        <p:nvSpPr>
          <p:cNvPr id="13316" name="Rectangle 1028"/>
          <p:cNvSpPr>
            <a:spLocks noGrp="1" noRot="1" noChangeAspect="1" noChangeArrowheads="1" noTextEdit="1"/>
          </p:cNvSpPr>
          <p:nvPr>
            <p:ph type="sldImg" idx="2"/>
          </p:nvPr>
        </p:nvSpPr>
        <p:spPr bwMode="auto">
          <a:xfrm>
            <a:off x="1143000" y="685800"/>
            <a:ext cx="4572000" cy="3429000"/>
          </a:xfrm>
          <a:prstGeom prst="rect">
            <a:avLst/>
          </a:prstGeom>
          <a:noFill/>
          <a:ln w="9525"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21509" name="Rectangle 1029"/>
          <p:cNvSpPr>
            <a:spLocks noGrp="1" noChangeArrowheads="1"/>
          </p:cNvSpPr>
          <p:nvPr>
            <p:ph type="body" sz="quarter" idx="3"/>
          </p:nvPr>
        </p:nvSpPr>
        <p:spPr bwMode="auto">
          <a:xfrm>
            <a:off x="914400" y="4343400"/>
            <a:ext cx="5029200" cy="41148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pt-PT" noProof="0" smtClean="0"/>
              <a:t>Faça clique para editar o estilo do título do modelo global</a:t>
            </a:r>
          </a:p>
          <a:p>
            <a:pPr lvl="1"/>
            <a:r>
              <a:rPr lang="pt-PT" noProof="0" smtClean="0"/>
              <a:t>Segundo nível</a:t>
            </a:r>
          </a:p>
          <a:p>
            <a:pPr lvl="2"/>
            <a:r>
              <a:rPr lang="pt-PT" noProof="0" smtClean="0"/>
              <a:t>Terceiro nível</a:t>
            </a:r>
          </a:p>
          <a:p>
            <a:pPr lvl="3"/>
            <a:r>
              <a:rPr lang="pt-PT" noProof="0" smtClean="0"/>
              <a:t>Quarto nível</a:t>
            </a:r>
          </a:p>
          <a:p>
            <a:pPr lvl="4"/>
            <a:r>
              <a:rPr lang="pt-PT" noProof="0" smtClean="0"/>
              <a:t>Quinto nível</a:t>
            </a:r>
          </a:p>
        </p:txBody>
      </p:sp>
      <p:sp>
        <p:nvSpPr>
          <p:cNvPr id="21510" name="Rectangle 1030"/>
          <p:cNvSpPr>
            <a:spLocks noGrp="1" noChangeArrowheads="1"/>
          </p:cNvSpPr>
          <p:nvPr>
            <p:ph type="ftr" sz="quarter" idx="4"/>
          </p:nvPr>
        </p:nvSpPr>
        <p:spPr bwMode="auto">
          <a:xfrm>
            <a:off x="0" y="8686800"/>
            <a:ext cx="29718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>
              <a:defRPr sz="1200" u="none"/>
            </a:lvl1pPr>
          </a:lstStyle>
          <a:p>
            <a:pPr>
              <a:defRPr/>
            </a:pPr>
            <a:endParaRPr lang="pt-PT"/>
          </a:p>
        </p:txBody>
      </p:sp>
      <p:sp>
        <p:nvSpPr>
          <p:cNvPr id="21511" name="Rectangle 1031"/>
          <p:cNvSpPr>
            <a:spLocks noGrp="1" noChangeArrowheads="1"/>
          </p:cNvSpPr>
          <p:nvPr>
            <p:ph type="sldNum" sz="quarter" idx="5"/>
          </p:nvPr>
        </p:nvSpPr>
        <p:spPr bwMode="auto">
          <a:xfrm>
            <a:off x="3886200" y="8686800"/>
            <a:ext cx="29718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 algn="r">
              <a:defRPr sz="1200" u="none"/>
            </a:lvl1pPr>
          </a:lstStyle>
          <a:p>
            <a:pPr>
              <a:defRPr/>
            </a:pPr>
            <a:fld id="{893B0939-3CB7-4BBF-96AD-50A70D2D7C31}" type="slidenum">
              <a:rPr lang="pt-PT" altLang="pt-PT"/>
              <a:pPr>
                <a:defRPr/>
              </a:pPr>
              <a:t>‹nº›</a:t>
            </a:fld>
            <a:endParaRPr lang="pt-PT" altLang="pt-PT"/>
          </a:p>
        </p:txBody>
      </p:sp>
    </p:spTree>
    <p:extLst>
      <p:ext uri="{BB962C8B-B14F-4D97-AF65-F5344CB8AC3E}">
        <p14:creationId xmlns:p14="http://schemas.microsoft.com/office/powerpoint/2010/main" val="79412716"/>
      </p:ext>
    </p:extLst>
  </p:cSld>
  <p:clrMap bg1="lt1" tx1="dk1" bg2="lt2" tx2="dk2" accent1="accent1" accent2="accent2" accent3="accent3" accent4="accent4" accent5="accent5" accent6="accent6" hlink="hlink" folHlink="folHlink"/>
  <p:notesStyle>
    <a:lvl1pPr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Times New Roman" pitchFamily="18" charset="0"/>
        <a:ea typeface="+mn-ea"/>
        <a:cs typeface="+mn-cs"/>
      </a:defRPr>
    </a:lvl1pPr>
    <a:lvl2pPr marL="4572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Times New Roman" pitchFamily="18" charset="0"/>
        <a:ea typeface="+mn-ea"/>
        <a:cs typeface="+mn-cs"/>
      </a:defRPr>
    </a:lvl2pPr>
    <a:lvl3pPr marL="9144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Times New Roman" pitchFamily="18" charset="0"/>
        <a:ea typeface="+mn-ea"/>
        <a:cs typeface="+mn-cs"/>
      </a:defRPr>
    </a:lvl3pPr>
    <a:lvl4pPr marL="13716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Times New Roman" pitchFamily="18" charset="0"/>
        <a:ea typeface="+mn-ea"/>
        <a:cs typeface="+mn-cs"/>
      </a:defRPr>
    </a:lvl4pPr>
    <a:lvl5pPr marL="18288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Times New Roman" pitchFamily="18" charset="0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0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8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9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2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3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5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6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8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9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3.xml"/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5.xml"/><Relationship Id="rId1" Type="http://schemas.openxmlformats.org/officeDocument/2006/relationships/notesMaster" Target="../notesMasters/notesMaster1.xml"/></Relationships>
</file>

<file path=ppt/notesSlides/_rels/notesSlide1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4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410" name="Marcador de Posição da Imagem do Diapositivo 1"/>
          <p:cNvSpPr>
            <a:spLocks noGrp="1" noRot="1" noChangeAspect="1" noTextEdit="1"/>
          </p:cNvSpPr>
          <p:nvPr>
            <p:ph type="sldImg"/>
          </p:nvPr>
        </p:nvSpPr>
        <p:spPr>
          <a:ln/>
        </p:spPr>
      </p:sp>
      <p:sp>
        <p:nvSpPr>
          <p:cNvPr id="17411" name="Marcador de Posição de Notas 2"/>
          <p:cNvSpPr>
            <a:spLocks noGrp="1"/>
          </p:cNvSpPr>
          <p:nvPr>
            <p:ph type="body" idx="1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endParaRPr lang="pt-PT" altLang="pt-PT" smtClean="0"/>
          </a:p>
        </p:txBody>
      </p:sp>
      <p:sp>
        <p:nvSpPr>
          <p:cNvPr id="17412" name="Marcador de Posição do Número do Diapositivo 3"/>
          <p:cNvSpPr>
            <a:spLocks noGrp="1"/>
          </p:cNvSpPr>
          <p:nvPr>
            <p:ph type="sldNum" sz="quarter" idx="5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defRPr sz="2400" u="sng">
                <a:solidFill>
                  <a:schemeClr val="tx1"/>
                </a:solidFill>
                <a:latin typeface="Times New Roman" panose="02020603050405020304" pitchFamily="18" charset="0"/>
              </a:defRPr>
            </a:lvl1pPr>
            <a:lvl2pPr marL="742950" indent="-285750">
              <a:defRPr sz="2400" u="sng">
                <a:solidFill>
                  <a:schemeClr val="tx1"/>
                </a:solidFill>
                <a:latin typeface="Times New Roman" panose="02020603050405020304" pitchFamily="18" charset="0"/>
              </a:defRPr>
            </a:lvl2pPr>
            <a:lvl3pPr marL="1143000" indent="-228600">
              <a:defRPr sz="2400" u="sng">
                <a:solidFill>
                  <a:schemeClr val="tx1"/>
                </a:solidFill>
                <a:latin typeface="Times New Roman" panose="02020603050405020304" pitchFamily="18" charset="0"/>
              </a:defRPr>
            </a:lvl3pPr>
            <a:lvl4pPr marL="1600200" indent="-228600">
              <a:defRPr sz="2400" u="sng">
                <a:solidFill>
                  <a:schemeClr val="tx1"/>
                </a:solidFill>
                <a:latin typeface="Times New Roman" panose="02020603050405020304" pitchFamily="18" charset="0"/>
              </a:defRPr>
            </a:lvl4pPr>
            <a:lvl5pPr marL="2057400" indent="-228600">
              <a:defRPr sz="2400" u="sng">
                <a:solidFill>
                  <a:schemeClr val="tx1"/>
                </a:solidFill>
                <a:latin typeface="Times New Roman" panose="02020603050405020304" pitchFamily="18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 u="sng">
                <a:solidFill>
                  <a:schemeClr val="tx1"/>
                </a:solidFill>
                <a:latin typeface="Times New Roman" panose="02020603050405020304" pitchFamily="18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 u="sng">
                <a:solidFill>
                  <a:schemeClr val="tx1"/>
                </a:solidFill>
                <a:latin typeface="Times New Roman" panose="02020603050405020304" pitchFamily="18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 u="sng">
                <a:solidFill>
                  <a:schemeClr val="tx1"/>
                </a:solidFill>
                <a:latin typeface="Times New Roman" panose="02020603050405020304" pitchFamily="18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 u="sng">
                <a:solidFill>
                  <a:schemeClr val="tx1"/>
                </a:solidFill>
                <a:latin typeface="Times New Roman" panose="02020603050405020304" pitchFamily="18" charset="0"/>
              </a:defRPr>
            </a:lvl9pPr>
          </a:lstStyle>
          <a:p>
            <a:fld id="{644E3F90-2405-4920-85CD-BB886410A701}" type="slidenum">
              <a:rPr lang="pt-PT" altLang="pt-PT" sz="1200" u="none" smtClean="0"/>
              <a:pPr/>
              <a:t>2</a:t>
            </a:fld>
            <a:endParaRPr lang="pt-PT" altLang="pt-PT" sz="1200" u="none" smtClean="0"/>
          </a:p>
        </p:txBody>
      </p:sp>
    </p:spTree>
    <p:extLst>
      <p:ext uri="{BB962C8B-B14F-4D97-AF65-F5344CB8AC3E}">
        <p14:creationId xmlns:p14="http://schemas.microsoft.com/office/powerpoint/2010/main" val="2486365079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1986" name="Rectangle 1031"/>
          <p:cNvSpPr>
            <a:spLocks noGrp="1" noChangeArrowheads="1"/>
          </p:cNvSpPr>
          <p:nvPr>
            <p:ph type="sldNum" sz="quarter" idx="5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defRPr sz="2400" u="sng">
                <a:solidFill>
                  <a:schemeClr val="tx1"/>
                </a:solidFill>
                <a:latin typeface="Times New Roman" panose="02020603050405020304" pitchFamily="18" charset="0"/>
              </a:defRPr>
            </a:lvl1pPr>
            <a:lvl2pPr marL="742950" indent="-285750">
              <a:defRPr sz="2400" u="sng">
                <a:solidFill>
                  <a:schemeClr val="tx1"/>
                </a:solidFill>
                <a:latin typeface="Times New Roman" panose="02020603050405020304" pitchFamily="18" charset="0"/>
              </a:defRPr>
            </a:lvl2pPr>
            <a:lvl3pPr marL="1143000" indent="-228600">
              <a:defRPr sz="2400" u="sng">
                <a:solidFill>
                  <a:schemeClr val="tx1"/>
                </a:solidFill>
                <a:latin typeface="Times New Roman" panose="02020603050405020304" pitchFamily="18" charset="0"/>
              </a:defRPr>
            </a:lvl3pPr>
            <a:lvl4pPr marL="1600200" indent="-228600">
              <a:defRPr sz="2400" u="sng">
                <a:solidFill>
                  <a:schemeClr val="tx1"/>
                </a:solidFill>
                <a:latin typeface="Times New Roman" panose="02020603050405020304" pitchFamily="18" charset="0"/>
              </a:defRPr>
            </a:lvl4pPr>
            <a:lvl5pPr marL="2057400" indent="-228600">
              <a:defRPr sz="2400" u="sng">
                <a:solidFill>
                  <a:schemeClr val="tx1"/>
                </a:solidFill>
                <a:latin typeface="Times New Roman" panose="02020603050405020304" pitchFamily="18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 u="sng">
                <a:solidFill>
                  <a:schemeClr val="tx1"/>
                </a:solidFill>
                <a:latin typeface="Times New Roman" panose="02020603050405020304" pitchFamily="18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 u="sng">
                <a:solidFill>
                  <a:schemeClr val="tx1"/>
                </a:solidFill>
                <a:latin typeface="Times New Roman" panose="02020603050405020304" pitchFamily="18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 u="sng">
                <a:solidFill>
                  <a:schemeClr val="tx1"/>
                </a:solidFill>
                <a:latin typeface="Times New Roman" panose="02020603050405020304" pitchFamily="18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 u="sng">
                <a:solidFill>
                  <a:schemeClr val="tx1"/>
                </a:solidFill>
                <a:latin typeface="Times New Roman" panose="02020603050405020304" pitchFamily="18" charset="0"/>
              </a:defRPr>
            </a:lvl9pPr>
          </a:lstStyle>
          <a:p>
            <a:fld id="{99EF8258-1C4F-4423-97FB-517FA0862A47}" type="slidenum">
              <a:rPr lang="pt-PT" altLang="pt-PT" sz="1200" u="none" smtClean="0"/>
              <a:pPr/>
              <a:t>30</a:t>
            </a:fld>
            <a:endParaRPr lang="pt-PT" altLang="pt-PT" sz="1200" u="none" smtClean="0"/>
          </a:p>
        </p:txBody>
      </p:sp>
      <p:sp>
        <p:nvSpPr>
          <p:cNvPr id="41987" name="Rectangle 2"/>
          <p:cNvSpPr txBox="1">
            <a:spLocks noGrp="1" noChangeArrowheads="1"/>
          </p:cNvSpPr>
          <p:nvPr/>
        </p:nvSpPr>
        <p:spPr bwMode="auto">
          <a:xfrm>
            <a:off x="0" y="0"/>
            <a:ext cx="2971800" cy="457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defRPr sz="2400" u="sng">
                <a:solidFill>
                  <a:schemeClr val="tx1"/>
                </a:solidFill>
                <a:latin typeface="Times New Roman" panose="02020603050405020304" pitchFamily="18" charset="0"/>
              </a:defRPr>
            </a:lvl1pPr>
            <a:lvl2pPr marL="742950" indent="-285750">
              <a:defRPr sz="2400" u="sng">
                <a:solidFill>
                  <a:schemeClr val="tx1"/>
                </a:solidFill>
                <a:latin typeface="Times New Roman" panose="02020603050405020304" pitchFamily="18" charset="0"/>
              </a:defRPr>
            </a:lvl2pPr>
            <a:lvl3pPr marL="1143000" indent="-228600">
              <a:defRPr sz="2400" u="sng">
                <a:solidFill>
                  <a:schemeClr val="tx1"/>
                </a:solidFill>
                <a:latin typeface="Times New Roman" panose="02020603050405020304" pitchFamily="18" charset="0"/>
              </a:defRPr>
            </a:lvl3pPr>
            <a:lvl4pPr marL="1600200" indent="-228600">
              <a:defRPr sz="2400" u="sng">
                <a:solidFill>
                  <a:schemeClr val="tx1"/>
                </a:solidFill>
                <a:latin typeface="Times New Roman" panose="02020603050405020304" pitchFamily="18" charset="0"/>
              </a:defRPr>
            </a:lvl4pPr>
            <a:lvl5pPr marL="2057400" indent="-228600">
              <a:defRPr sz="2400" u="sng">
                <a:solidFill>
                  <a:schemeClr val="tx1"/>
                </a:solidFill>
                <a:latin typeface="Times New Roman" panose="02020603050405020304" pitchFamily="18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 u="sng">
                <a:solidFill>
                  <a:schemeClr val="tx1"/>
                </a:solidFill>
                <a:latin typeface="Times New Roman" panose="02020603050405020304" pitchFamily="18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 u="sng">
                <a:solidFill>
                  <a:schemeClr val="tx1"/>
                </a:solidFill>
                <a:latin typeface="Times New Roman" panose="02020603050405020304" pitchFamily="18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 u="sng">
                <a:solidFill>
                  <a:schemeClr val="tx1"/>
                </a:solidFill>
                <a:latin typeface="Times New Roman" panose="02020603050405020304" pitchFamily="18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 u="sng">
                <a:solidFill>
                  <a:schemeClr val="tx1"/>
                </a:solidFill>
                <a:latin typeface="Times New Roman" panose="02020603050405020304" pitchFamily="18" charset="0"/>
              </a:defRPr>
            </a:lvl9pPr>
          </a:lstStyle>
          <a:p>
            <a:pPr eaLnBrk="1" hangingPunct="1"/>
            <a:r>
              <a:rPr lang="pt-PT" altLang="pt-PT" sz="1200" u="none">
                <a:latin typeface="Arial" panose="020B0604020202020204" pitchFamily="34" charset="0"/>
              </a:rPr>
              <a:t>Organização de Actividades de Orientação</a:t>
            </a:r>
          </a:p>
        </p:txBody>
      </p:sp>
      <p:sp>
        <p:nvSpPr>
          <p:cNvPr id="41988" name="Rectangle 7"/>
          <p:cNvSpPr txBox="1">
            <a:spLocks noGrp="1" noChangeArrowheads="1"/>
          </p:cNvSpPr>
          <p:nvPr/>
        </p:nvSpPr>
        <p:spPr bwMode="auto">
          <a:xfrm>
            <a:off x="3884613" y="8685213"/>
            <a:ext cx="2971800" cy="457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b"/>
          <a:lstStyle>
            <a:lvl1pPr>
              <a:defRPr sz="2400" u="sng">
                <a:solidFill>
                  <a:schemeClr val="tx1"/>
                </a:solidFill>
                <a:latin typeface="Times New Roman" panose="02020603050405020304" pitchFamily="18" charset="0"/>
              </a:defRPr>
            </a:lvl1pPr>
            <a:lvl2pPr marL="742950" indent="-285750">
              <a:defRPr sz="2400" u="sng">
                <a:solidFill>
                  <a:schemeClr val="tx1"/>
                </a:solidFill>
                <a:latin typeface="Times New Roman" panose="02020603050405020304" pitchFamily="18" charset="0"/>
              </a:defRPr>
            </a:lvl2pPr>
            <a:lvl3pPr marL="1143000" indent="-228600">
              <a:defRPr sz="2400" u="sng">
                <a:solidFill>
                  <a:schemeClr val="tx1"/>
                </a:solidFill>
                <a:latin typeface="Times New Roman" panose="02020603050405020304" pitchFamily="18" charset="0"/>
              </a:defRPr>
            </a:lvl3pPr>
            <a:lvl4pPr marL="1600200" indent="-228600">
              <a:defRPr sz="2400" u="sng">
                <a:solidFill>
                  <a:schemeClr val="tx1"/>
                </a:solidFill>
                <a:latin typeface="Times New Roman" panose="02020603050405020304" pitchFamily="18" charset="0"/>
              </a:defRPr>
            </a:lvl4pPr>
            <a:lvl5pPr marL="2057400" indent="-228600">
              <a:defRPr sz="2400" u="sng">
                <a:solidFill>
                  <a:schemeClr val="tx1"/>
                </a:solidFill>
                <a:latin typeface="Times New Roman" panose="02020603050405020304" pitchFamily="18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 u="sng">
                <a:solidFill>
                  <a:schemeClr val="tx1"/>
                </a:solidFill>
                <a:latin typeface="Times New Roman" panose="02020603050405020304" pitchFamily="18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 u="sng">
                <a:solidFill>
                  <a:schemeClr val="tx1"/>
                </a:solidFill>
                <a:latin typeface="Times New Roman" panose="02020603050405020304" pitchFamily="18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 u="sng">
                <a:solidFill>
                  <a:schemeClr val="tx1"/>
                </a:solidFill>
                <a:latin typeface="Times New Roman" panose="02020603050405020304" pitchFamily="18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 u="sng">
                <a:solidFill>
                  <a:schemeClr val="tx1"/>
                </a:solidFill>
                <a:latin typeface="Times New Roman" panose="02020603050405020304" pitchFamily="18" charset="0"/>
              </a:defRPr>
            </a:lvl9pPr>
          </a:lstStyle>
          <a:p>
            <a:pPr algn="r" eaLnBrk="1" hangingPunct="1"/>
            <a:fld id="{6CB2F595-D7AB-4B89-8730-D9EE36A869C8}" type="slidenum">
              <a:rPr lang="pt-PT" altLang="pt-PT" sz="1200" u="none">
                <a:latin typeface="Arial" panose="020B0604020202020204" pitchFamily="34" charset="0"/>
              </a:rPr>
              <a:pPr algn="r" eaLnBrk="1" hangingPunct="1"/>
              <a:t>30</a:t>
            </a:fld>
            <a:endParaRPr lang="pt-PT" altLang="pt-PT" sz="1200" u="none">
              <a:latin typeface="Arial" panose="020B0604020202020204" pitchFamily="34" charset="0"/>
            </a:endParaRPr>
          </a:p>
        </p:txBody>
      </p:sp>
      <p:sp>
        <p:nvSpPr>
          <p:cNvPr id="41989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41990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pPr eaLnBrk="1" hangingPunct="1">
              <a:spcBef>
                <a:spcPct val="0"/>
              </a:spcBef>
            </a:pPr>
            <a:endParaRPr lang="pt-PT" altLang="pt-PT" smtClean="0"/>
          </a:p>
        </p:txBody>
      </p:sp>
    </p:spTree>
    <p:extLst>
      <p:ext uri="{BB962C8B-B14F-4D97-AF65-F5344CB8AC3E}">
        <p14:creationId xmlns:p14="http://schemas.microsoft.com/office/powerpoint/2010/main" val="4268935720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4978" name="Rectangle 8"/>
          <p:cNvSpPr>
            <a:spLocks noGrp="1" noChangeArrowheads="1"/>
          </p:cNvSpPr>
          <p:nvPr>
            <p:ph type="sldNum" sz="quarter" idx="5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fld id="{303EBA63-8815-413E-8653-D79DF0884B18}" type="slidenum">
              <a:rPr lang="sv-SE" altLang="pt-PT">
                <a:ea typeface="Arial Unicode MS" panose="020B0604020202020204" pitchFamily="34" charset="-128"/>
                <a:cs typeface="Arial Unicode MS" panose="020B0604020202020204" pitchFamily="34" charset="-128"/>
              </a:rPr>
              <a:pPr/>
              <a:t>58</a:t>
            </a:fld>
            <a:endParaRPr lang="sv-SE" altLang="pt-PT">
              <a:ea typeface="Arial Unicode MS" panose="020B0604020202020204" pitchFamily="34" charset="-128"/>
              <a:cs typeface="Arial Unicode MS" panose="020B0604020202020204" pitchFamily="34" charset="-128"/>
            </a:endParaRPr>
          </a:p>
        </p:txBody>
      </p:sp>
      <p:sp>
        <p:nvSpPr>
          <p:cNvPr id="254979" name="Text Box 1"/>
          <p:cNvSpPr txBox="1">
            <a:spLocks noChangeArrowheads="1"/>
          </p:cNvSpPr>
          <p:nvPr/>
        </p:nvSpPr>
        <p:spPr bwMode="auto">
          <a:xfrm>
            <a:off x="3873500" y="9482138"/>
            <a:ext cx="2965450" cy="5000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lIns="90000" tIns="46800" rIns="90000" bIns="46800" anchor="b"/>
          <a:lstStyle>
            <a:lvl1pPr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algn="r"/>
            <a:fld id="{3910EF3B-4B81-4485-B9C3-16E72F819616}" type="slidenum">
              <a:rPr lang="sv-SE" altLang="pt-PT" sz="1200">
                <a:solidFill>
                  <a:srgbClr val="000000"/>
                </a:solidFill>
              </a:rPr>
              <a:pPr algn="r"/>
              <a:t>58</a:t>
            </a:fld>
            <a:endParaRPr lang="sv-SE" altLang="pt-PT" sz="1200">
              <a:solidFill>
                <a:srgbClr val="000000"/>
              </a:solidFill>
            </a:endParaRPr>
          </a:p>
        </p:txBody>
      </p:sp>
      <p:sp>
        <p:nvSpPr>
          <p:cNvPr id="254980" name="Text Box 2"/>
          <p:cNvSpPr txBox="1">
            <a:spLocks noChangeArrowheads="1"/>
          </p:cNvSpPr>
          <p:nvPr/>
        </p:nvSpPr>
        <p:spPr bwMode="auto">
          <a:xfrm>
            <a:off x="0" y="9482138"/>
            <a:ext cx="2965450" cy="5000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lIns="90000" tIns="46800" rIns="90000" bIns="46800" anchor="b"/>
          <a:lstStyle>
            <a:lvl1pPr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endParaRPr lang="sv-SE" altLang="pt-PT" sz="1200">
              <a:solidFill>
                <a:srgbClr val="000000"/>
              </a:solidFill>
            </a:endParaRPr>
          </a:p>
        </p:txBody>
      </p:sp>
      <p:sp>
        <p:nvSpPr>
          <p:cNvPr id="254981" name="Text Box 3"/>
          <p:cNvSpPr txBox="1">
            <a:spLocks noChangeArrowheads="1"/>
          </p:cNvSpPr>
          <p:nvPr/>
        </p:nvSpPr>
        <p:spPr bwMode="auto">
          <a:xfrm>
            <a:off x="0" y="0"/>
            <a:ext cx="2965450" cy="4984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lIns="90000" tIns="46800" rIns="90000" bIns="46800"/>
          <a:lstStyle>
            <a:lvl1pPr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endParaRPr lang="sv-SE" altLang="pt-PT" sz="1200">
              <a:solidFill>
                <a:srgbClr val="000000"/>
              </a:solidFill>
            </a:endParaRPr>
          </a:p>
        </p:txBody>
      </p:sp>
      <p:sp>
        <p:nvSpPr>
          <p:cNvPr id="254982" name="Text Box 4"/>
          <p:cNvSpPr txBox="1">
            <a:spLocks noChangeArrowheads="1"/>
          </p:cNvSpPr>
          <p:nvPr/>
        </p:nvSpPr>
        <p:spPr bwMode="auto">
          <a:xfrm>
            <a:off x="3873500" y="0"/>
            <a:ext cx="2965450" cy="4984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lIns="90000" tIns="46800" rIns="90000" bIns="46800"/>
          <a:lstStyle>
            <a:lvl1pPr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algn="r"/>
            <a:endParaRPr lang="sv-SE" altLang="pt-PT" sz="1200">
              <a:solidFill>
                <a:srgbClr val="000000"/>
              </a:solidFill>
            </a:endParaRPr>
          </a:p>
        </p:txBody>
      </p:sp>
      <p:sp>
        <p:nvSpPr>
          <p:cNvPr id="254983" name="Text Box 5"/>
          <p:cNvSpPr txBox="1">
            <a:spLocks noChangeArrowheads="1"/>
          </p:cNvSpPr>
          <p:nvPr/>
        </p:nvSpPr>
        <p:spPr bwMode="auto">
          <a:xfrm>
            <a:off x="-11882438" y="-11860213"/>
            <a:ext cx="11882438" cy="12617451"/>
          </a:xfrm>
          <a:prstGeom prst="rect">
            <a:avLst/>
          </a:prstGeom>
          <a:solidFill>
            <a:srgbClr val="FFFFFF"/>
          </a:solidFill>
          <a:ln w="9360">
            <a:solidFill>
              <a:srgbClr val="000000"/>
            </a:solidFill>
            <a:miter lim="800000"/>
            <a:headEnd/>
            <a:tailEnd/>
          </a:ln>
        </p:spPr>
        <p:txBody>
          <a:bodyPr wrap="none" anchor="ctr"/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endParaRPr lang="pt-PT" altLang="pt-PT"/>
          </a:p>
        </p:txBody>
      </p:sp>
      <p:sp>
        <p:nvSpPr>
          <p:cNvPr id="254984" name="Rectangle 6"/>
          <p:cNvSpPr>
            <a:spLocks noGrp="1" noChangeArrowheads="1"/>
          </p:cNvSpPr>
          <p:nvPr>
            <p:ph type="body"/>
          </p:nvPr>
        </p:nvSpPr>
        <p:spPr>
          <a:xfrm>
            <a:off x="684213" y="4741863"/>
            <a:ext cx="5472112" cy="4492625"/>
          </a:xfrm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anchor="ctr"/>
          <a:lstStyle/>
          <a:p>
            <a:pPr eaLnBrk="1" hangingPunct="1"/>
            <a:endParaRPr lang="pt-PT" altLang="pt-PT" smtClean="0">
              <a:latin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211023542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6002" name="Rectangle 8"/>
          <p:cNvSpPr>
            <a:spLocks noGrp="1" noChangeArrowheads="1"/>
          </p:cNvSpPr>
          <p:nvPr>
            <p:ph type="sldNum" sz="quarter" idx="5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fld id="{1E5C9DC6-E426-4B04-8278-AAA8C9680ECD}" type="slidenum">
              <a:rPr lang="sv-SE" altLang="pt-PT">
                <a:ea typeface="Arial Unicode MS" panose="020B0604020202020204" pitchFamily="34" charset="-128"/>
                <a:cs typeface="Arial Unicode MS" panose="020B0604020202020204" pitchFamily="34" charset="-128"/>
              </a:rPr>
              <a:pPr/>
              <a:t>59</a:t>
            </a:fld>
            <a:endParaRPr lang="sv-SE" altLang="pt-PT">
              <a:ea typeface="Arial Unicode MS" panose="020B0604020202020204" pitchFamily="34" charset="-128"/>
              <a:cs typeface="Arial Unicode MS" panose="020B0604020202020204" pitchFamily="34" charset="-128"/>
            </a:endParaRPr>
          </a:p>
        </p:txBody>
      </p:sp>
      <p:sp>
        <p:nvSpPr>
          <p:cNvPr id="256003" name="Text Box 1"/>
          <p:cNvSpPr txBox="1">
            <a:spLocks noChangeArrowheads="1"/>
          </p:cNvSpPr>
          <p:nvPr/>
        </p:nvSpPr>
        <p:spPr bwMode="auto">
          <a:xfrm>
            <a:off x="3873500" y="9482138"/>
            <a:ext cx="2965450" cy="5000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lIns="90000" tIns="46800" rIns="90000" bIns="46800" anchor="b"/>
          <a:lstStyle>
            <a:lvl1pPr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algn="r"/>
            <a:fld id="{D72AF403-753E-4414-9AB9-19A86A1060C8}" type="slidenum">
              <a:rPr lang="sv-SE" altLang="pt-PT" sz="1200">
                <a:solidFill>
                  <a:srgbClr val="000000"/>
                </a:solidFill>
                <a:ea typeface="Arial Unicode MS" panose="020B0604020202020204" pitchFamily="34" charset="-128"/>
                <a:cs typeface="Arial Unicode MS" panose="020B0604020202020204" pitchFamily="34" charset="-128"/>
              </a:rPr>
              <a:pPr algn="r"/>
              <a:t>59</a:t>
            </a:fld>
            <a:endParaRPr lang="sv-SE" altLang="pt-PT" sz="1200">
              <a:solidFill>
                <a:srgbClr val="000000"/>
              </a:solidFill>
              <a:ea typeface="Arial Unicode MS" panose="020B0604020202020204" pitchFamily="34" charset="-128"/>
              <a:cs typeface="Arial Unicode MS" panose="020B0604020202020204" pitchFamily="34" charset="-128"/>
            </a:endParaRPr>
          </a:p>
        </p:txBody>
      </p:sp>
      <p:sp>
        <p:nvSpPr>
          <p:cNvPr id="256004" name="Text Box 2"/>
          <p:cNvSpPr txBox="1">
            <a:spLocks noChangeArrowheads="1"/>
          </p:cNvSpPr>
          <p:nvPr/>
        </p:nvSpPr>
        <p:spPr bwMode="auto">
          <a:xfrm>
            <a:off x="0" y="9482138"/>
            <a:ext cx="2965450" cy="5000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lIns="90000" tIns="46800" rIns="90000" bIns="46800" anchor="b"/>
          <a:lstStyle>
            <a:lvl1pPr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endParaRPr lang="sv-SE" altLang="pt-PT" sz="1200">
              <a:solidFill>
                <a:srgbClr val="000000"/>
              </a:solidFill>
              <a:ea typeface="Arial Unicode MS" panose="020B0604020202020204" pitchFamily="34" charset="-128"/>
              <a:cs typeface="Arial Unicode MS" panose="020B0604020202020204" pitchFamily="34" charset="-128"/>
            </a:endParaRPr>
          </a:p>
        </p:txBody>
      </p:sp>
      <p:sp>
        <p:nvSpPr>
          <p:cNvPr id="256005" name="Text Box 3"/>
          <p:cNvSpPr txBox="1">
            <a:spLocks noChangeArrowheads="1"/>
          </p:cNvSpPr>
          <p:nvPr/>
        </p:nvSpPr>
        <p:spPr bwMode="auto">
          <a:xfrm>
            <a:off x="0" y="0"/>
            <a:ext cx="2965450" cy="4984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lIns="90000" tIns="46800" rIns="90000" bIns="46800"/>
          <a:lstStyle>
            <a:lvl1pPr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endParaRPr lang="sv-SE" altLang="pt-PT" sz="1200">
              <a:solidFill>
                <a:srgbClr val="000000"/>
              </a:solidFill>
              <a:ea typeface="Arial Unicode MS" panose="020B0604020202020204" pitchFamily="34" charset="-128"/>
              <a:cs typeface="Arial Unicode MS" panose="020B0604020202020204" pitchFamily="34" charset="-128"/>
            </a:endParaRPr>
          </a:p>
        </p:txBody>
      </p:sp>
      <p:sp>
        <p:nvSpPr>
          <p:cNvPr id="256006" name="Text Box 4"/>
          <p:cNvSpPr txBox="1">
            <a:spLocks noChangeArrowheads="1"/>
          </p:cNvSpPr>
          <p:nvPr/>
        </p:nvSpPr>
        <p:spPr bwMode="auto">
          <a:xfrm>
            <a:off x="3873500" y="0"/>
            <a:ext cx="2965450" cy="4984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lIns="90000" tIns="46800" rIns="90000" bIns="46800"/>
          <a:lstStyle>
            <a:lvl1pPr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algn="r"/>
            <a:endParaRPr lang="sv-SE" altLang="pt-PT" sz="1200">
              <a:solidFill>
                <a:srgbClr val="000000"/>
              </a:solidFill>
              <a:ea typeface="Arial Unicode MS" panose="020B0604020202020204" pitchFamily="34" charset="-128"/>
              <a:cs typeface="Arial Unicode MS" panose="020B0604020202020204" pitchFamily="34" charset="-128"/>
            </a:endParaRPr>
          </a:p>
        </p:txBody>
      </p:sp>
      <p:sp>
        <p:nvSpPr>
          <p:cNvPr id="256007" name="Rectangle 5"/>
          <p:cNvSpPr>
            <a:spLocks noChangeArrowheads="1"/>
          </p:cNvSpPr>
          <p:nvPr/>
        </p:nvSpPr>
        <p:spPr bwMode="auto">
          <a:xfrm>
            <a:off x="922338" y="750888"/>
            <a:ext cx="4997450" cy="3740150"/>
          </a:xfrm>
          <a:prstGeom prst="rect">
            <a:avLst/>
          </a:prstGeom>
          <a:solidFill>
            <a:srgbClr val="FFFFFF"/>
          </a:solidFill>
          <a:ln w="9360">
            <a:solidFill>
              <a:srgbClr val="000000"/>
            </a:solidFill>
            <a:miter lim="800000"/>
            <a:headEnd/>
            <a:tailEnd/>
          </a:ln>
        </p:spPr>
        <p:txBody>
          <a:bodyPr wrap="none" anchor="ctr"/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endParaRPr lang="pt-PT" altLang="pt-PT"/>
          </a:p>
        </p:txBody>
      </p:sp>
      <p:sp>
        <p:nvSpPr>
          <p:cNvPr id="256008" name="Rectangle 6"/>
          <p:cNvSpPr>
            <a:spLocks noGrp="1" noChangeArrowheads="1"/>
          </p:cNvSpPr>
          <p:nvPr>
            <p:ph type="body"/>
          </p:nvPr>
        </p:nvSpPr>
        <p:spPr>
          <a:xfrm>
            <a:off x="684213" y="4741863"/>
            <a:ext cx="5468937" cy="4489450"/>
          </a:xfrm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anchor="ctr"/>
          <a:lstStyle/>
          <a:p>
            <a:pPr eaLnBrk="1" hangingPunct="1">
              <a:spcBef>
                <a:spcPct val="0"/>
              </a:spcBef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</a:pPr>
            <a:endParaRPr lang="sv-SE" altLang="pt-PT" sz="2000" smtClean="0">
              <a:latin typeface="Arial" panose="020B0604020202020204" pitchFamily="34" charset="0"/>
              <a:ea typeface="SimSun" panose="02010600030101010101" pitchFamily="2" charset="-122"/>
            </a:endParaRPr>
          </a:p>
        </p:txBody>
      </p:sp>
    </p:spTree>
    <p:extLst>
      <p:ext uri="{BB962C8B-B14F-4D97-AF65-F5344CB8AC3E}">
        <p14:creationId xmlns:p14="http://schemas.microsoft.com/office/powerpoint/2010/main" val="3697395819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9074" name="Rectangle 8"/>
          <p:cNvSpPr>
            <a:spLocks noGrp="1" noChangeArrowheads="1"/>
          </p:cNvSpPr>
          <p:nvPr>
            <p:ph type="sldNum" sz="quarter" idx="5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fld id="{34683EB0-719E-4F9C-8D4E-9709751FF383}" type="slidenum">
              <a:rPr lang="sv-SE" altLang="pt-PT">
                <a:ea typeface="Arial Unicode MS" panose="020B0604020202020204" pitchFamily="34" charset="-128"/>
                <a:cs typeface="Arial Unicode MS" panose="020B0604020202020204" pitchFamily="34" charset="-128"/>
              </a:rPr>
              <a:pPr/>
              <a:t>62</a:t>
            </a:fld>
            <a:endParaRPr lang="sv-SE" altLang="pt-PT">
              <a:ea typeface="Arial Unicode MS" panose="020B0604020202020204" pitchFamily="34" charset="-128"/>
              <a:cs typeface="Arial Unicode MS" panose="020B0604020202020204" pitchFamily="34" charset="-128"/>
            </a:endParaRPr>
          </a:p>
        </p:txBody>
      </p:sp>
      <p:sp>
        <p:nvSpPr>
          <p:cNvPr id="259075" name="Text Box 1"/>
          <p:cNvSpPr txBox="1">
            <a:spLocks noChangeArrowheads="1"/>
          </p:cNvSpPr>
          <p:nvPr/>
        </p:nvSpPr>
        <p:spPr bwMode="auto">
          <a:xfrm>
            <a:off x="3873500" y="9482138"/>
            <a:ext cx="2965450" cy="5000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lIns="90000" tIns="46800" rIns="90000" bIns="46800" anchor="b"/>
          <a:lstStyle>
            <a:lvl1pPr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algn="r"/>
            <a:fld id="{2A2ED8F6-2C1F-43E0-837F-DDC07C2924F0}" type="slidenum">
              <a:rPr lang="sv-SE" altLang="pt-PT" sz="1200">
                <a:solidFill>
                  <a:srgbClr val="000000"/>
                </a:solidFill>
              </a:rPr>
              <a:pPr algn="r"/>
              <a:t>62</a:t>
            </a:fld>
            <a:endParaRPr lang="sv-SE" altLang="pt-PT" sz="1200">
              <a:solidFill>
                <a:srgbClr val="000000"/>
              </a:solidFill>
            </a:endParaRPr>
          </a:p>
        </p:txBody>
      </p:sp>
      <p:sp>
        <p:nvSpPr>
          <p:cNvPr id="259076" name="Text Box 2"/>
          <p:cNvSpPr txBox="1">
            <a:spLocks noChangeArrowheads="1"/>
          </p:cNvSpPr>
          <p:nvPr/>
        </p:nvSpPr>
        <p:spPr bwMode="auto">
          <a:xfrm>
            <a:off x="0" y="9482138"/>
            <a:ext cx="2965450" cy="5000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lIns="90000" tIns="46800" rIns="90000" bIns="46800" anchor="b"/>
          <a:lstStyle>
            <a:lvl1pPr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endParaRPr lang="sv-SE" altLang="pt-PT" sz="1200">
              <a:solidFill>
                <a:srgbClr val="000000"/>
              </a:solidFill>
            </a:endParaRPr>
          </a:p>
        </p:txBody>
      </p:sp>
      <p:sp>
        <p:nvSpPr>
          <p:cNvPr id="259077" name="Text Box 3"/>
          <p:cNvSpPr txBox="1">
            <a:spLocks noChangeArrowheads="1"/>
          </p:cNvSpPr>
          <p:nvPr/>
        </p:nvSpPr>
        <p:spPr bwMode="auto">
          <a:xfrm>
            <a:off x="0" y="0"/>
            <a:ext cx="2965450" cy="4984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lIns="90000" tIns="46800" rIns="90000" bIns="46800"/>
          <a:lstStyle>
            <a:lvl1pPr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endParaRPr lang="sv-SE" altLang="pt-PT" sz="1200">
              <a:solidFill>
                <a:srgbClr val="000000"/>
              </a:solidFill>
            </a:endParaRPr>
          </a:p>
        </p:txBody>
      </p:sp>
      <p:sp>
        <p:nvSpPr>
          <p:cNvPr id="259078" name="Text Box 4"/>
          <p:cNvSpPr txBox="1">
            <a:spLocks noChangeArrowheads="1"/>
          </p:cNvSpPr>
          <p:nvPr/>
        </p:nvSpPr>
        <p:spPr bwMode="auto">
          <a:xfrm>
            <a:off x="3873500" y="0"/>
            <a:ext cx="2965450" cy="4984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lIns="90000" tIns="46800" rIns="90000" bIns="46800"/>
          <a:lstStyle>
            <a:lvl1pPr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algn="r"/>
            <a:endParaRPr lang="sv-SE" altLang="pt-PT" sz="1200">
              <a:solidFill>
                <a:srgbClr val="000000"/>
              </a:solidFill>
            </a:endParaRPr>
          </a:p>
        </p:txBody>
      </p:sp>
      <p:sp>
        <p:nvSpPr>
          <p:cNvPr id="259079" name="Text Box 5"/>
          <p:cNvSpPr txBox="1">
            <a:spLocks noChangeArrowheads="1"/>
          </p:cNvSpPr>
          <p:nvPr/>
        </p:nvSpPr>
        <p:spPr bwMode="auto">
          <a:xfrm>
            <a:off x="-11882438" y="-11860213"/>
            <a:ext cx="11882438" cy="12617451"/>
          </a:xfrm>
          <a:prstGeom prst="rect">
            <a:avLst/>
          </a:prstGeom>
          <a:solidFill>
            <a:srgbClr val="FFFFFF"/>
          </a:solidFill>
          <a:ln w="9360">
            <a:solidFill>
              <a:srgbClr val="000000"/>
            </a:solidFill>
            <a:miter lim="800000"/>
            <a:headEnd/>
            <a:tailEnd/>
          </a:ln>
        </p:spPr>
        <p:txBody>
          <a:bodyPr wrap="none" anchor="ctr"/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endParaRPr lang="pt-PT" altLang="pt-PT"/>
          </a:p>
        </p:txBody>
      </p:sp>
      <p:sp>
        <p:nvSpPr>
          <p:cNvPr id="259080" name="Rectangle 6"/>
          <p:cNvSpPr>
            <a:spLocks noGrp="1" noChangeArrowheads="1"/>
          </p:cNvSpPr>
          <p:nvPr>
            <p:ph type="body"/>
          </p:nvPr>
        </p:nvSpPr>
        <p:spPr>
          <a:xfrm>
            <a:off x="684213" y="4741863"/>
            <a:ext cx="5472112" cy="4492625"/>
          </a:xfrm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anchor="ctr"/>
          <a:lstStyle/>
          <a:p>
            <a:pPr eaLnBrk="1" hangingPunct="1"/>
            <a:endParaRPr lang="pt-PT" altLang="pt-PT" smtClean="0">
              <a:latin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688232744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60098" name="Rectangle 8"/>
          <p:cNvSpPr>
            <a:spLocks noGrp="1" noChangeArrowheads="1"/>
          </p:cNvSpPr>
          <p:nvPr>
            <p:ph type="sldNum" sz="quarter" idx="5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fld id="{EAA6CBD2-13A3-400D-8087-9E061C19D252}" type="slidenum">
              <a:rPr lang="sv-SE" altLang="pt-PT">
                <a:ea typeface="Arial Unicode MS" panose="020B0604020202020204" pitchFamily="34" charset="-128"/>
                <a:cs typeface="Arial Unicode MS" panose="020B0604020202020204" pitchFamily="34" charset="-128"/>
              </a:rPr>
              <a:pPr/>
              <a:t>63</a:t>
            </a:fld>
            <a:endParaRPr lang="sv-SE" altLang="pt-PT">
              <a:ea typeface="Arial Unicode MS" panose="020B0604020202020204" pitchFamily="34" charset="-128"/>
              <a:cs typeface="Arial Unicode MS" panose="020B0604020202020204" pitchFamily="34" charset="-128"/>
            </a:endParaRPr>
          </a:p>
        </p:txBody>
      </p:sp>
      <p:sp>
        <p:nvSpPr>
          <p:cNvPr id="260099" name="Text Box 1"/>
          <p:cNvSpPr txBox="1">
            <a:spLocks noChangeArrowheads="1"/>
          </p:cNvSpPr>
          <p:nvPr/>
        </p:nvSpPr>
        <p:spPr bwMode="auto">
          <a:xfrm>
            <a:off x="3873500" y="9482138"/>
            <a:ext cx="2965450" cy="5000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lIns="90000" tIns="46800" rIns="90000" bIns="46800" anchor="b"/>
          <a:lstStyle>
            <a:lvl1pPr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algn="r"/>
            <a:fld id="{701DD7BE-739B-4E8F-A997-FB3EB915AF04}" type="slidenum">
              <a:rPr lang="sv-SE" altLang="pt-PT" sz="1200">
                <a:solidFill>
                  <a:srgbClr val="000000"/>
                </a:solidFill>
                <a:ea typeface="Arial Unicode MS" panose="020B0604020202020204" pitchFamily="34" charset="-128"/>
                <a:cs typeface="Arial Unicode MS" panose="020B0604020202020204" pitchFamily="34" charset="-128"/>
              </a:rPr>
              <a:pPr algn="r"/>
              <a:t>63</a:t>
            </a:fld>
            <a:endParaRPr lang="sv-SE" altLang="pt-PT" sz="1200">
              <a:solidFill>
                <a:srgbClr val="000000"/>
              </a:solidFill>
              <a:ea typeface="Arial Unicode MS" panose="020B0604020202020204" pitchFamily="34" charset="-128"/>
              <a:cs typeface="Arial Unicode MS" panose="020B0604020202020204" pitchFamily="34" charset="-128"/>
            </a:endParaRPr>
          </a:p>
        </p:txBody>
      </p:sp>
      <p:sp>
        <p:nvSpPr>
          <p:cNvPr id="260100" name="Text Box 2"/>
          <p:cNvSpPr txBox="1">
            <a:spLocks noChangeArrowheads="1"/>
          </p:cNvSpPr>
          <p:nvPr/>
        </p:nvSpPr>
        <p:spPr bwMode="auto">
          <a:xfrm>
            <a:off x="0" y="9482138"/>
            <a:ext cx="2965450" cy="5000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lIns="90000" tIns="46800" rIns="90000" bIns="46800" anchor="b"/>
          <a:lstStyle>
            <a:lvl1pPr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endParaRPr lang="sv-SE" altLang="pt-PT" sz="1200">
              <a:solidFill>
                <a:srgbClr val="000000"/>
              </a:solidFill>
              <a:ea typeface="Arial Unicode MS" panose="020B0604020202020204" pitchFamily="34" charset="-128"/>
              <a:cs typeface="Arial Unicode MS" panose="020B0604020202020204" pitchFamily="34" charset="-128"/>
            </a:endParaRPr>
          </a:p>
        </p:txBody>
      </p:sp>
      <p:sp>
        <p:nvSpPr>
          <p:cNvPr id="260101" name="Text Box 3"/>
          <p:cNvSpPr txBox="1">
            <a:spLocks noChangeArrowheads="1"/>
          </p:cNvSpPr>
          <p:nvPr/>
        </p:nvSpPr>
        <p:spPr bwMode="auto">
          <a:xfrm>
            <a:off x="0" y="0"/>
            <a:ext cx="2965450" cy="4984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lIns="90000" tIns="46800" rIns="90000" bIns="46800"/>
          <a:lstStyle>
            <a:lvl1pPr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endParaRPr lang="sv-SE" altLang="pt-PT" sz="1200">
              <a:solidFill>
                <a:srgbClr val="000000"/>
              </a:solidFill>
              <a:ea typeface="Arial Unicode MS" panose="020B0604020202020204" pitchFamily="34" charset="-128"/>
              <a:cs typeface="Arial Unicode MS" panose="020B0604020202020204" pitchFamily="34" charset="-128"/>
            </a:endParaRPr>
          </a:p>
        </p:txBody>
      </p:sp>
      <p:sp>
        <p:nvSpPr>
          <p:cNvPr id="260102" name="Text Box 4"/>
          <p:cNvSpPr txBox="1">
            <a:spLocks noChangeArrowheads="1"/>
          </p:cNvSpPr>
          <p:nvPr/>
        </p:nvSpPr>
        <p:spPr bwMode="auto">
          <a:xfrm>
            <a:off x="3873500" y="0"/>
            <a:ext cx="2965450" cy="4984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lIns="90000" tIns="46800" rIns="90000" bIns="46800"/>
          <a:lstStyle>
            <a:lvl1pPr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algn="r"/>
            <a:endParaRPr lang="sv-SE" altLang="pt-PT" sz="1200">
              <a:solidFill>
                <a:srgbClr val="000000"/>
              </a:solidFill>
              <a:ea typeface="Arial Unicode MS" panose="020B0604020202020204" pitchFamily="34" charset="-128"/>
              <a:cs typeface="Arial Unicode MS" panose="020B0604020202020204" pitchFamily="34" charset="-128"/>
            </a:endParaRPr>
          </a:p>
        </p:txBody>
      </p:sp>
      <p:sp>
        <p:nvSpPr>
          <p:cNvPr id="260103" name="Rectangle 5"/>
          <p:cNvSpPr>
            <a:spLocks noChangeArrowheads="1"/>
          </p:cNvSpPr>
          <p:nvPr/>
        </p:nvSpPr>
        <p:spPr bwMode="auto">
          <a:xfrm>
            <a:off x="-11880850" y="-11863388"/>
            <a:ext cx="11880850" cy="12620626"/>
          </a:xfrm>
          <a:prstGeom prst="rect">
            <a:avLst/>
          </a:prstGeom>
          <a:solidFill>
            <a:srgbClr val="FFFFFF"/>
          </a:solidFill>
          <a:ln w="9360">
            <a:solidFill>
              <a:srgbClr val="000000"/>
            </a:solidFill>
            <a:miter lim="800000"/>
            <a:headEnd/>
            <a:tailEnd/>
          </a:ln>
        </p:spPr>
        <p:txBody>
          <a:bodyPr wrap="none" anchor="ctr"/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endParaRPr lang="pt-PT" altLang="pt-PT"/>
          </a:p>
        </p:txBody>
      </p:sp>
      <p:sp>
        <p:nvSpPr>
          <p:cNvPr id="260104" name="Rectangle 6"/>
          <p:cNvSpPr>
            <a:spLocks noGrp="1" noChangeArrowheads="1"/>
          </p:cNvSpPr>
          <p:nvPr>
            <p:ph type="body"/>
          </p:nvPr>
        </p:nvSpPr>
        <p:spPr>
          <a:xfrm>
            <a:off x="684213" y="4741863"/>
            <a:ext cx="5468937" cy="4489450"/>
          </a:xfrm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anchor="ctr"/>
          <a:lstStyle/>
          <a:p>
            <a:pPr eaLnBrk="1" hangingPunct="1">
              <a:spcBef>
                <a:spcPct val="0"/>
              </a:spcBef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</a:pPr>
            <a:endParaRPr lang="sv-SE" altLang="pt-PT" sz="2000" smtClean="0">
              <a:latin typeface="Arial" panose="020B0604020202020204" pitchFamily="34" charset="0"/>
              <a:ea typeface="SimSun" panose="02010600030101010101" pitchFamily="2" charset="-122"/>
            </a:endParaRPr>
          </a:p>
        </p:txBody>
      </p:sp>
    </p:spTree>
    <p:extLst>
      <p:ext uri="{BB962C8B-B14F-4D97-AF65-F5344CB8AC3E}">
        <p14:creationId xmlns:p14="http://schemas.microsoft.com/office/powerpoint/2010/main" val="3428715301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62146" name="Rectangle 8"/>
          <p:cNvSpPr>
            <a:spLocks noGrp="1" noChangeArrowheads="1"/>
          </p:cNvSpPr>
          <p:nvPr>
            <p:ph type="sldNum" sz="quarter" idx="5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fld id="{0B2FB0F3-7BC5-48DB-A0F7-670D3177F204}" type="slidenum">
              <a:rPr lang="pt-PT" altLang="pt-PT">
                <a:ea typeface="Arial Unicode MS" panose="020B0604020202020204" pitchFamily="34" charset="-128"/>
                <a:cs typeface="Arial Unicode MS" panose="020B0604020202020204" pitchFamily="34" charset="-128"/>
              </a:rPr>
              <a:pPr/>
              <a:t>65</a:t>
            </a:fld>
            <a:endParaRPr lang="pt-PT" altLang="pt-PT">
              <a:ea typeface="Arial Unicode MS" panose="020B0604020202020204" pitchFamily="34" charset="-128"/>
              <a:cs typeface="Arial Unicode MS" panose="020B0604020202020204" pitchFamily="34" charset="-128"/>
            </a:endParaRPr>
          </a:p>
        </p:txBody>
      </p:sp>
      <p:sp>
        <p:nvSpPr>
          <p:cNvPr id="262147" name="Rectangle 1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262148" name="Rectangle 2"/>
          <p:cNvSpPr>
            <a:spLocks noGrp="1" noChangeArrowheads="1"/>
          </p:cNvSpPr>
          <p:nvPr>
            <p:ph type="body" idx="1"/>
          </p:nvPr>
        </p:nvSpPr>
        <p:spPr>
          <a:xfrm>
            <a:off x="684213" y="4741863"/>
            <a:ext cx="5472112" cy="4492625"/>
          </a:xfrm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anchor="ctr"/>
          <a:lstStyle/>
          <a:p>
            <a:pPr eaLnBrk="1" hangingPunct="1"/>
            <a:endParaRPr lang="pt-PT" altLang="pt-PT" smtClean="0">
              <a:latin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93433681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64194" name="Rectangle 8"/>
          <p:cNvSpPr>
            <a:spLocks noGrp="1" noChangeArrowheads="1"/>
          </p:cNvSpPr>
          <p:nvPr>
            <p:ph type="sldNum" sz="quarter" idx="5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fld id="{28526352-52B6-4515-9DBB-0FFB0993E2C6}" type="slidenum">
              <a:rPr lang="sv-SE" altLang="pt-PT">
                <a:ea typeface="Arial Unicode MS" panose="020B0604020202020204" pitchFamily="34" charset="-128"/>
                <a:cs typeface="Arial Unicode MS" panose="020B0604020202020204" pitchFamily="34" charset="-128"/>
              </a:rPr>
              <a:pPr/>
              <a:t>66</a:t>
            </a:fld>
            <a:endParaRPr lang="sv-SE" altLang="pt-PT">
              <a:ea typeface="Arial Unicode MS" panose="020B0604020202020204" pitchFamily="34" charset="-128"/>
              <a:cs typeface="Arial Unicode MS" panose="020B0604020202020204" pitchFamily="34" charset="-128"/>
            </a:endParaRPr>
          </a:p>
        </p:txBody>
      </p:sp>
      <p:sp>
        <p:nvSpPr>
          <p:cNvPr id="264195" name="Text Box 1"/>
          <p:cNvSpPr txBox="1">
            <a:spLocks noChangeArrowheads="1"/>
          </p:cNvSpPr>
          <p:nvPr/>
        </p:nvSpPr>
        <p:spPr bwMode="auto">
          <a:xfrm>
            <a:off x="3873500" y="9482138"/>
            <a:ext cx="2965450" cy="5000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lIns="90000" tIns="46800" rIns="90000" bIns="46800" anchor="b"/>
          <a:lstStyle>
            <a:lvl1pPr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algn="r"/>
            <a:fld id="{70D5CE6B-837A-47F6-B359-BCBA14CA8AA8}" type="slidenum">
              <a:rPr lang="sv-SE" altLang="pt-PT" sz="1200">
                <a:solidFill>
                  <a:srgbClr val="000000"/>
                </a:solidFill>
              </a:rPr>
              <a:pPr algn="r"/>
              <a:t>66</a:t>
            </a:fld>
            <a:endParaRPr lang="sv-SE" altLang="pt-PT" sz="1200">
              <a:solidFill>
                <a:srgbClr val="000000"/>
              </a:solidFill>
            </a:endParaRPr>
          </a:p>
        </p:txBody>
      </p:sp>
      <p:sp>
        <p:nvSpPr>
          <p:cNvPr id="264196" name="Text Box 2"/>
          <p:cNvSpPr txBox="1">
            <a:spLocks noChangeArrowheads="1"/>
          </p:cNvSpPr>
          <p:nvPr/>
        </p:nvSpPr>
        <p:spPr bwMode="auto">
          <a:xfrm>
            <a:off x="0" y="9482138"/>
            <a:ext cx="2965450" cy="5000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lIns="90000" tIns="46800" rIns="90000" bIns="46800" anchor="b"/>
          <a:lstStyle>
            <a:lvl1pPr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endParaRPr lang="sv-SE" altLang="pt-PT" sz="1200">
              <a:solidFill>
                <a:srgbClr val="000000"/>
              </a:solidFill>
            </a:endParaRPr>
          </a:p>
        </p:txBody>
      </p:sp>
      <p:sp>
        <p:nvSpPr>
          <p:cNvPr id="264197" name="Text Box 3"/>
          <p:cNvSpPr txBox="1">
            <a:spLocks noChangeArrowheads="1"/>
          </p:cNvSpPr>
          <p:nvPr/>
        </p:nvSpPr>
        <p:spPr bwMode="auto">
          <a:xfrm>
            <a:off x="0" y="0"/>
            <a:ext cx="2965450" cy="4984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lIns="90000" tIns="46800" rIns="90000" bIns="46800"/>
          <a:lstStyle>
            <a:lvl1pPr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endParaRPr lang="sv-SE" altLang="pt-PT" sz="1200">
              <a:solidFill>
                <a:srgbClr val="000000"/>
              </a:solidFill>
            </a:endParaRPr>
          </a:p>
        </p:txBody>
      </p:sp>
      <p:sp>
        <p:nvSpPr>
          <p:cNvPr id="264198" name="Text Box 4"/>
          <p:cNvSpPr txBox="1">
            <a:spLocks noChangeArrowheads="1"/>
          </p:cNvSpPr>
          <p:nvPr/>
        </p:nvSpPr>
        <p:spPr bwMode="auto">
          <a:xfrm>
            <a:off x="3873500" y="0"/>
            <a:ext cx="2965450" cy="4984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lIns="90000" tIns="46800" rIns="90000" bIns="46800"/>
          <a:lstStyle>
            <a:lvl1pPr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algn="r"/>
            <a:endParaRPr lang="sv-SE" altLang="pt-PT" sz="1200">
              <a:solidFill>
                <a:srgbClr val="000000"/>
              </a:solidFill>
            </a:endParaRPr>
          </a:p>
        </p:txBody>
      </p:sp>
      <p:sp>
        <p:nvSpPr>
          <p:cNvPr id="264199" name="Text Box 5"/>
          <p:cNvSpPr txBox="1">
            <a:spLocks noChangeArrowheads="1"/>
          </p:cNvSpPr>
          <p:nvPr/>
        </p:nvSpPr>
        <p:spPr bwMode="auto">
          <a:xfrm>
            <a:off x="-11882438" y="-11860213"/>
            <a:ext cx="11882438" cy="12617451"/>
          </a:xfrm>
          <a:prstGeom prst="rect">
            <a:avLst/>
          </a:prstGeom>
          <a:solidFill>
            <a:srgbClr val="FFFFFF"/>
          </a:solidFill>
          <a:ln w="9360">
            <a:solidFill>
              <a:srgbClr val="000000"/>
            </a:solidFill>
            <a:miter lim="800000"/>
            <a:headEnd/>
            <a:tailEnd/>
          </a:ln>
        </p:spPr>
        <p:txBody>
          <a:bodyPr wrap="none" anchor="ctr"/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endParaRPr lang="pt-PT" altLang="pt-PT"/>
          </a:p>
        </p:txBody>
      </p:sp>
      <p:sp>
        <p:nvSpPr>
          <p:cNvPr id="264200" name="Rectangle 6"/>
          <p:cNvSpPr>
            <a:spLocks noGrp="1" noChangeArrowheads="1"/>
          </p:cNvSpPr>
          <p:nvPr>
            <p:ph type="body"/>
          </p:nvPr>
        </p:nvSpPr>
        <p:spPr>
          <a:xfrm>
            <a:off x="684213" y="4741863"/>
            <a:ext cx="5472112" cy="4492625"/>
          </a:xfrm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anchor="ctr"/>
          <a:lstStyle/>
          <a:p>
            <a:pPr eaLnBrk="1" hangingPunct="1"/>
            <a:endParaRPr lang="pt-PT" altLang="pt-PT" smtClean="0">
              <a:latin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773059951"/>
      </p:ext>
    </p:extLst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66242" name="Rectangle 8"/>
          <p:cNvSpPr>
            <a:spLocks noGrp="1" noChangeArrowheads="1"/>
          </p:cNvSpPr>
          <p:nvPr>
            <p:ph type="sldNum" sz="quarter" idx="5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fld id="{0B9E02F8-CE45-4DF5-9672-B3DD5EDCE50F}" type="slidenum">
              <a:rPr lang="sv-SE" altLang="pt-PT">
                <a:ea typeface="Arial Unicode MS" panose="020B0604020202020204" pitchFamily="34" charset="-128"/>
                <a:cs typeface="Arial Unicode MS" panose="020B0604020202020204" pitchFamily="34" charset="-128"/>
              </a:rPr>
              <a:pPr/>
              <a:t>68</a:t>
            </a:fld>
            <a:endParaRPr lang="sv-SE" altLang="pt-PT">
              <a:ea typeface="Arial Unicode MS" panose="020B0604020202020204" pitchFamily="34" charset="-128"/>
              <a:cs typeface="Arial Unicode MS" panose="020B0604020202020204" pitchFamily="34" charset="-128"/>
            </a:endParaRPr>
          </a:p>
        </p:txBody>
      </p:sp>
      <p:sp>
        <p:nvSpPr>
          <p:cNvPr id="266243" name="Text Box 1"/>
          <p:cNvSpPr txBox="1">
            <a:spLocks noChangeArrowheads="1"/>
          </p:cNvSpPr>
          <p:nvPr/>
        </p:nvSpPr>
        <p:spPr bwMode="auto">
          <a:xfrm>
            <a:off x="3873500" y="9482138"/>
            <a:ext cx="2965450" cy="5000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lIns="90000" tIns="46800" rIns="90000" bIns="46800" anchor="b"/>
          <a:lstStyle>
            <a:lvl1pPr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algn="r"/>
            <a:fld id="{AEA84A11-FDA5-4FBE-B506-BC926444F949}" type="slidenum">
              <a:rPr lang="sv-SE" altLang="pt-PT" sz="1200">
                <a:solidFill>
                  <a:srgbClr val="000000"/>
                </a:solidFill>
              </a:rPr>
              <a:pPr algn="r"/>
              <a:t>68</a:t>
            </a:fld>
            <a:endParaRPr lang="sv-SE" altLang="pt-PT" sz="1200">
              <a:solidFill>
                <a:srgbClr val="000000"/>
              </a:solidFill>
            </a:endParaRPr>
          </a:p>
        </p:txBody>
      </p:sp>
      <p:sp>
        <p:nvSpPr>
          <p:cNvPr id="266244" name="Text Box 2"/>
          <p:cNvSpPr txBox="1">
            <a:spLocks noChangeArrowheads="1"/>
          </p:cNvSpPr>
          <p:nvPr/>
        </p:nvSpPr>
        <p:spPr bwMode="auto">
          <a:xfrm>
            <a:off x="0" y="9482138"/>
            <a:ext cx="2965450" cy="5000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lIns="90000" tIns="46800" rIns="90000" bIns="46800" anchor="b"/>
          <a:lstStyle>
            <a:lvl1pPr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endParaRPr lang="sv-SE" altLang="pt-PT" sz="1200">
              <a:solidFill>
                <a:srgbClr val="000000"/>
              </a:solidFill>
            </a:endParaRPr>
          </a:p>
        </p:txBody>
      </p:sp>
      <p:sp>
        <p:nvSpPr>
          <p:cNvPr id="266245" name="Text Box 3"/>
          <p:cNvSpPr txBox="1">
            <a:spLocks noChangeArrowheads="1"/>
          </p:cNvSpPr>
          <p:nvPr/>
        </p:nvSpPr>
        <p:spPr bwMode="auto">
          <a:xfrm>
            <a:off x="0" y="0"/>
            <a:ext cx="2965450" cy="4984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lIns="90000" tIns="46800" rIns="90000" bIns="46800"/>
          <a:lstStyle>
            <a:lvl1pPr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endParaRPr lang="sv-SE" altLang="pt-PT" sz="1200">
              <a:solidFill>
                <a:srgbClr val="000000"/>
              </a:solidFill>
            </a:endParaRPr>
          </a:p>
        </p:txBody>
      </p:sp>
      <p:sp>
        <p:nvSpPr>
          <p:cNvPr id="266246" name="Text Box 4"/>
          <p:cNvSpPr txBox="1">
            <a:spLocks noChangeArrowheads="1"/>
          </p:cNvSpPr>
          <p:nvPr/>
        </p:nvSpPr>
        <p:spPr bwMode="auto">
          <a:xfrm>
            <a:off x="3873500" y="0"/>
            <a:ext cx="2965450" cy="4984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lIns="90000" tIns="46800" rIns="90000" bIns="46800"/>
          <a:lstStyle>
            <a:lvl1pPr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algn="r"/>
            <a:endParaRPr lang="sv-SE" altLang="pt-PT" sz="1200">
              <a:solidFill>
                <a:srgbClr val="000000"/>
              </a:solidFill>
            </a:endParaRPr>
          </a:p>
        </p:txBody>
      </p:sp>
      <p:sp>
        <p:nvSpPr>
          <p:cNvPr id="266247" name="Text Box 5"/>
          <p:cNvSpPr txBox="1">
            <a:spLocks noChangeArrowheads="1"/>
          </p:cNvSpPr>
          <p:nvPr/>
        </p:nvSpPr>
        <p:spPr bwMode="auto">
          <a:xfrm>
            <a:off x="-11882438" y="-11860213"/>
            <a:ext cx="11882438" cy="12617451"/>
          </a:xfrm>
          <a:prstGeom prst="rect">
            <a:avLst/>
          </a:prstGeom>
          <a:solidFill>
            <a:srgbClr val="FFFFFF"/>
          </a:solidFill>
          <a:ln w="9360">
            <a:solidFill>
              <a:srgbClr val="000000"/>
            </a:solidFill>
            <a:miter lim="800000"/>
            <a:headEnd/>
            <a:tailEnd/>
          </a:ln>
        </p:spPr>
        <p:txBody>
          <a:bodyPr wrap="none" anchor="ctr"/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endParaRPr lang="pt-PT" altLang="pt-PT"/>
          </a:p>
        </p:txBody>
      </p:sp>
      <p:sp>
        <p:nvSpPr>
          <p:cNvPr id="266248" name="Rectangle 6"/>
          <p:cNvSpPr>
            <a:spLocks noGrp="1" noChangeArrowheads="1"/>
          </p:cNvSpPr>
          <p:nvPr>
            <p:ph type="body"/>
          </p:nvPr>
        </p:nvSpPr>
        <p:spPr>
          <a:xfrm>
            <a:off x="684213" y="4741863"/>
            <a:ext cx="5472112" cy="4492625"/>
          </a:xfrm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anchor="ctr"/>
          <a:lstStyle/>
          <a:p>
            <a:pPr eaLnBrk="1" hangingPunct="1"/>
            <a:endParaRPr lang="pt-PT" altLang="pt-PT" smtClean="0">
              <a:latin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682969588"/>
      </p:ext>
    </p:extLst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67266" name="Rectangle 8"/>
          <p:cNvSpPr>
            <a:spLocks noGrp="1" noChangeArrowheads="1"/>
          </p:cNvSpPr>
          <p:nvPr>
            <p:ph type="sldNum" sz="quarter" idx="5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fld id="{03D4C47B-2ADF-46E9-B4E4-DCCF69096D47}" type="slidenum">
              <a:rPr lang="sv-SE" altLang="pt-PT">
                <a:ea typeface="Arial Unicode MS" panose="020B0604020202020204" pitchFamily="34" charset="-128"/>
                <a:cs typeface="Arial Unicode MS" panose="020B0604020202020204" pitchFamily="34" charset="-128"/>
              </a:rPr>
              <a:pPr/>
              <a:t>69</a:t>
            </a:fld>
            <a:endParaRPr lang="sv-SE" altLang="pt-PT">
              <a:ea typeface="Arial Unicode MS" panose="020B0604020202020204" pitchFamily="34" charset="-128"/>
              <a:cs typeface="Arial Unicode MS" panose="020B0604020202020204" pitchFamily="34" charset="-128"/>
            </a:endParaRPr>
          </a:p>
        </p:txBody>
      </p:sp>
      <p:sp>
        <p:nvSpPr>
          <p:cNvPr id="267267" name="Text Box 1"/>
          <p:cNvSpPr txBox="1">
            <a:spLocks noChangeArrowheads="1"/>
          </p:cNvSpPr>
          <p:nvPr/>
        </p:nvSpPr>
        <p:spPr bwMode="auto">
          <a:xfrm>
            <a:off x="3873500" y="9482138"/>
            <a:ext cx="2965450" cy="5000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lIns="90000" tIns="46800" rIns="90000" bIns="46800" anchor="b"/>
          <a:lstStyle>
            <a:lvl1pPr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algn="r"/>
            <a:fld id="{CC8F4837-9DA6-498E-BEB2-C7900F942F4F}" type="slidenum">
              <a:rPr lang="sv-SE" altLang="pt-PT" sz="1200">
                <a:solidFill>
                  <a:srgbClr val="000000"/>
                </a:solidFill>
                <a:ea typeface="Arial Unicode MS" panose="020B0604020202020204" pitchFamily="34" charset="-128"/>
                <a:cs typeface="Arial Unicode MS" panose="020B0604020202020204" pitchFamily="34" charset="-128"/>
              </a:rPr>
              <a:pPr algn="r"/>
              <a:t>69</a:t>
            </a:fld>
            <a:endParaRPr lang="sv-SE" altLang="pt-PT" sz="1200">
              <a:solidFill>
                <a:srgbClr val="000000"/>
              </a:solidFill>
              <a:ea typeface="Arial Unicode MS" panose="020B0604020202020204" pitchFamily="34" charset="-128"/>
              <a:cs typeface="Arial Unicode MS" panose="020B0604020202020204" pitchFamily="34" charset="-128"/>
            </a:endParaRPr>
          </a:p>
        </p:txBody>
      </p:sp>
      <p:sp>
        <p:nvSpPr>
          <p:cNvPr id="267268" name="Text Box 2"/>
          <p:cNvSpPr txBox="1">
            <a:spLocks noChangeArrowheads="1"/>
          </p:cNvSpPr>
          <p:nvPr/>
        </p:nvSpPr>
        <p:spPr bwMode="auto">
          <a:xfrm>
            <a:off x="0" y="9482138"/>
            <a:ext cx="2965450" cy="5000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lIns="90000" tIns="46800" rIns="90000" bIns="46800" anchor="b"/>
          <a:lstStyle>
            <a:lvl1pPr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endParaRPr lang="sv-SE" altLang="pt-PT" sz="1200">
              <a:solidFill>
                <a:srgbClr val="000000"/>
              </a:solidFill>
              <a:ea typeface="Arial Unicode MS" panose="020B0604020202020204" pitchFamily="34" charset="-128"/>
              <a:cs typeface="Arial Unicode MS" panose="020B0604020202020204" pitchFamily="34" charset="-128"/>
            </a:endParaRPr>
          </a:p>
        </p:txBody>
      </p:sp>
      <p:sp>
        <p:nvSpPr>
          <p:cNvPr id="267269" name="Text Box 3"/>
          <p:cNvSpPr txBox="1">
            <a:spLocks noChangeArrowheads="1"/>
          </p:cNvSpPr>
          <p:nvPr/>
        </p:nvSpPr>
        <p:spPr bwMode="auto">
          <a:xfrm>
            <a:off x="0" y="0"/>
            <a:ext cx="2965450" cy="4984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lIns="90000" tIns="46800" rIns="90000" bIns="46800"/>
          <a:lstStyle>
            <a:lvl1pPr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endParaRPr lang="sv-SE" altLang="pt-PT" sz="1200">
              <a:solidFill>
                <a:srgbClr val="000000"/>
              </a:solidFill>
              <a:ea typeface="Arial Unicode MS" panose="020B0604020202020204" pitchFamily="34" charset="-128"/>
              <a:cs typeface="Arial Unicode MS" panose="020B0604020202020204" pitchFamily="34" charset="-128"/>
            </a:endParaRPr>
          </a:p>
        </p:txBody>
      </p:sp>
      <p:sp>
        <p:nvSpPr>
          <p:cNvPr id="267270" name="Text Box 4"/>
          <p:cNvSpPr txBox="1">
            <a:spLocks noChangeArrowheads="1"/>
          </p:cNvSpPr>
          <p:nvPr/>
        </p:nvSpPr>
        <p:spPr bwMode="auto">
          <a:xfrm>
            <a:off x="3873500" y="0"/>
            <a:ext cx="2965450" cy="4984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lIns="90000" tIns="46800" rIns="90000" bIns="46800"/>
          <a:lstStyle>
            <a:lvl1pPr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algn="r"/>
            <a:endParaRPr lang="sv-SE" altLang="pt-PT" sz="1200">
              <a:solidFill>
                <a:srgbClr val="000000"/>
              </a:solidFill>
              <a:ea typeface="Arial Unicode MS" panose="020B0604020202020204" pitchFamily="34" charset="-128"/>
              <a:cs typeface="Arial Unicode MS" panose="020B0604020202020204" pitchFamily="34" charset="-128"/>
            </a:endParaRPr>
          </a:p>
        </p:txBody>
      </p:sp>
      <p:sp>
        <p:nvSpPr>
          <p:cNvPr id="267271" name="Rectangle 5"/>
          <p:cNvSpPr>
            <a:spLocks noChangeArrowheads="1"/>
          </p:cNvSpPr>
          <p:nvPr/>
        </p:nvSpPr>
        <p:spPr bwMode="auto">
          <a:xfrm>
            <a:off x="-11880850" y="-11863388"/>
            <a:ext cx="11880850" cy="12620626"/>
          </a:xfrm>
          <a:prstGeom prst="rect">
            <a:avLst/>
          </a:prstGeom>
          <a:solidFill>
            <a:srgbClr val="FFFFFF"/>
          </a:solidFill>
          <a:ln w="9360">
            <a:solidFill>
              <a:srgbClr val="000000"/>
            </a:solidFill>
            <a:miter lim="800000"/>
            <a:headEnd/>
            <a:tailEnd/>
          </a:ln>
        </p:spPr>
        <p:txBody>
          <a:bodyPr wrap="none" anchor="ctr"/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endParaRPr lang="pt-PT" altLang="pt-PT"/>
          </a:p>
        </p:txBody>
      </p:sp>
      <p:sp>
        <p:nvSpPr>
          <p:cNvPr id="267272" name="Rectangle 6"/>
          <p:cNvSpPr>
            <a:spLocks noGrp="1" noChangeArrowheads="1"/>
          </p:cNvSpPr>
          <p:nvPr>
            <p:ph type="body"/>
          </p:nvPr>
        </p:nvSpPr>
        <p:spPr>
          <a:xfrm>
            <a:off x="684213" y="4741863"/>
            <a:ext cx="5468937" cy="4489450"/>
          </a:xfrm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anchor="ctr"/>
          <a:lstStyle/>
          <a:p>
            <a:pPr eaLnBrk="1" hangingPunct="1">
              <a:spcBef>
                <a:spcPct val="0"/>
              </a:spcBef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</a:pPr>
            <a:endParaRPr lang="sv-SE" altLang="pt-PT" sz="2000" smtClean="0">
              <a:latin typeface="Arial" panose="020B0604020202020204" pitchFamily="34" charset="0"/>
              <a:ea typeface="SimSun" panose="02010600030101010101" pitchFamily="2" charset="-122"/>
            </a:endParaRPr>
          </a:p>
        </p:txBody>
      </p:sp>
    </p:spTree>
    <p:extLst>
      <p:ext uri="{BB962C8B-B14F-4D97-AF65-F5344CB8AC3E}">
        <p14:creationId xmlns:p14="http://schemas.microsoft.com/office/powerpoint/2010/main" val="3820978742"/>
      </p:ext>
    </p:extLst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68290" name="Rectangle 8"/>
          <p:cNvSpPr>
            <a:spLocks noGrp="1" noChangeArrowheads="1"/>
          </p:cNvSpPr>
          <p:nvPr>
            <p:ph type="sldNum" sz="quarter" idx="5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fld id="{1F2FEC33-7AED-4510-9F7E-91984E3B3E11}" type="slidenum">
              <a:rPr lang="sv-SE" altLang="pt-PT">
                <a:ea typeface="Arial Unicode MS" panose="020B0604020202020204" pitchFamily="34" charset="-128"/>
                <a:cs typeface="Arial Unicode MS" panose="020B0604020202020204" pitchFamily="34" charset="-128"/>
              </a:rPr>
              <a:pPr/>
              <a:t>73</a:t>
            </a:fld>
            <a:endParaRPr lang="sv-SE" altLang="pt-PT">
              <a:ea typeface="Arial Unicode MS" panose="020B0604020202020204" pitchFamily="34" charset="-128"/>
              <a:cs typeface="Arial Unicode MS" panose="020B0604020202020204" pitchFamily="34" charset="-128"/>
            </a:endParaRPr>
          </a:p>
        </p:txBody>
      </p:sp>
      <p:sp>
        <p:nvSpPr>
          <p:cNvPr id="268291" name="Text Box 1"/>
          <p:cNvSpPr txBox="1">
            <a:spLocks noChangeArrowheads="1"/>
          </p:cNvSpPr>
          <p:nvPr/>
        </p:nvSpPr>
        <p:spPr bwMode="auto">
          <a:xfrm>
            <a:off x="3873500" y="9482138"/>
            <a:ext cx="2965450" cy="5000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lIns="90000" tIns="46800" rIns="90000" bIns="46800" anchor="b"/>
          <a:lstStyle>
            <a:lvl1pPr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algn="r"/>
            <a:fld id="{FB0A1F3D-5D95-4C60-9AFB-30CE9E18CAF2}" type="slidenum">
              <a:rPr lang="sv-SE" altLang="pt-PT" sz="1200">
                <a:solidFill>
                  <a:srgbClr val="000000"/>
                </a:solidFill>
              </a:rPr>
              <a:pPr algn="r"/>
              <a:t>73</a:t>
            </a:fld>
            <a:endParaRPr lang="sv-SE" altLang="pt-PT" sz="1200">
              <a:solidFill>
                <a:srgbClr val="000000"/>
              </a:solidFill>
            </a:endParaRPr>
          </a:p>
        </p:txBody>
      </p:sp>
      <p:sp>
        <p:nvSpPr>
          <p:cNvPr id="268292" name="Text Box 2"/>
          <p:cNvSpPr txBox="1">
            <a:spLocks noChangeArrowheads="1"/>
          </p:cNvSpPr>
          <p:nvPr/>
        </p:nvSpPr>
        <p:spPr bwMode="auto">
          <a:xfrm>
            <a:off x="0" y="9482138"/>
            <a:ext cx="2965450" cy="5000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lIns="90000" tIns="46800" rIns="90000" bIns="46800" anchor="b"/>
          <a:lstStyle>
            <a:lvl1pPr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endParaRPr lang="sv-SE" altLang="pt-PT" sz="1200">
              <a:solidFill>
                <a:srgbClr val="000000"/>
              </a:solidFill>
            </a:endParaRPr>
          </a:p>
        </p:txBody>
      </p:sp>
      <p:sp>
        <p:nvSpPr>
          <p:cNvPr id="268293" name="Text Box 3"/>
          <p:cNvSpPr txBox="1">
            <a:spLocks noChangeArrowheads="1"/>
          </p:cNvSpPr>
          <p:nvPr/>
        </p:nvSpPr>
        <p:spPr bwMode="auto">
          <a:xfrm>
            <a:off x="0" y="0"/>
            <a:ext cx="2965450" cy="4984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lIns="90000" tIns="46800" rIns="90000" bIns="46800"/>
          <a:lstStyle>
            <a:lvl1pPr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endParaRPr lang="sv-SE" altLang="pt-PT" sz="1200">
              <a:solidFill>
                <a:srgbClr val="000000"/>
              </a:solidFill>
            </a:endParaRPr>
          </a:p>
        </p:txBody>
      </p:sp>
      <p:sp>
        <p:nvSpPr>
          <p:cNvPr id="268294" name="Text Box 4"/>
          <p:cNvSpPr txBox="1">
            <a:spLocks noChangeArrowheads="1"/>
          </p:cNvSpPr>
          <p:nvPr/>
        </p:nvSpPr>
        <p:spPr bwMode="auto">
          <a:xfrm>
            <a:off x="3873500" y="0"/>
            <a:ext cx="2965450" cy="4984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lIns="90000" tIns="46800" rIns="90000" bIns="46800"/>
          <a:lstStyle>
            <a:lvl1pPr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algn="r"/>
            <a:endParaRPr lang="sv-SE" altLang="pt-PT" sz="1200">
              <a:solidFill>
                <a:srgbClr val="000000"/>
              </a:solidFill>
            </a:endParaRPr>
          </a:p>
        </p:txBody>
      </p:sp>
      <p:sp>
        <p:nvSpPr>
          <p:cNvPr id="268295" name="Text Box 5"/>
          <p:cNvSpPr txBox="1">
            <a:spLocks noChangeArrowheads="1"/>
          </p:cNvSpPr>
          <p:nvPr/>
        </p:nvSpPr>
        <p:spPr bwMode="auto">
          <a:xfrm>
            <a:off x="-11882438" y="-11860213"/>
            <a:ext cx="11882438" cy="12617451"/>
          </a:xfrm>
          <a:prstGeom prst="rect">
            <a:avLst/>
          </a:prstGeom>
          <a:solidFill>
            <a:srgbClr val="FFFFFF"/>
          </a:solidFill>
          <a:ln w="9360">
            <a:solidFill>
              <a:srgbClr val="000000"/>
            </a:solidFill>
            <a:miter lim="800000"/>
            <a:headEnd/>
            <a:tailEnd/>
          </a:ln>
        </p:spPr>
        <p:txBody>
          <a:bodyPr wrap="none" anchor="ctr"/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endParaRPr lang="pt-PT" altLang="pt-PT"/>
          </a:p>
        </p:txBody>
      </p:sp>
      <p:sp>
        <p:nvSpPr>
          <p:cNvPr id="268296" name="Rectangle 6"/>
          <p:cNvSpPr>
            <a:spLocks noGrp="1" noChangeArrowheads="1"/>
          </p:cNvSpPr>
          <p:nvPr>
            <p:ph type="body"/>
          </p:nvPr>
        </p:nvSpPr>
        <p:spPr>
          <a:xfrm>
            <a:off x="684213" y="4741863"/>
            <a:ext cx="5472112" cy="4492625"/>
          </a:xfrm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anchor="ctr"/>
          <a:lstStyle/>
          <a:p>
            <a:pPr eaLnBrk="1" hangingPunct="1"/>
            <a:endParaRPr lang="pt-PT" altLang="pt-PT" smtClean="0">
              <a:latin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612284220"/>
      </p:ext>
    </p:extLst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69314" name="Rectangle 8"/>
          <p:cNvSpPr>
            <a:spLocks noGrp="1" noChangeArrowheads="1"/>
          </p:cNvSpPr>
          <p:nvPr>
            <p:ph type="sldNum" sz="quarter" idx="5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fld id="{99713612-C0A3-4DA9-AF84-9164DAC73561}" type="slidenum">
              <a:rPr lang="sv-SE" altLang="pt-PT">
                <a:ea typeface="Arial Unicode MS" panose="020B0604020202020204" pitchFamily="34" charset="-128"/>
                <a:cs typeface="Arial Unicode MS" panose="020B0604020202020204" pitchFamily="34" charset="-128"/>
              </a:rPr>
              <a:pPr/>
              <a:t>75</a:t>
            </a:fld>
            <a:endParaRPr lang="sv-SE" altLang="pt-PT">
              <a:ea typeface="Arial Unicode MS" panose="020B0604020202020204" pitchFamily="34" charset="-128"/>
              <a:cs typeface="Arial Unicode MS" panose="020B0604020202020204" pitchFamily="34" charset="-128"/>
            </a:endParaRPr>
          </a:p>
        </p:txBody>
      </p:sp>
      <p:sp>
        <p:nvSpPr>
          <p:cNvPr id="269315" name="Text Box 1"/>
          <p:cNvSpPr txBox="1">
            <a:spLocks noChangeArrowheads="1"/>
          </p:cNvSpPr>
          <p:nvPr/>
        </p:nvSpPr>
        <p:spPr bwMode="auto">
          <a:xfrm>
            <a:off x="3873500" y="9482138"/>
            <a:ext cx="2965450" cy="5000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lIns="90000" tIns="46800" rIns="90000" bIns="46800" anchor="b"/>
          <a:lstStyle>
            <a:lvl1pPr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algn="r"/>
            <a:fld id="{EAB02964-7C57-4E37-A6BB-D58E21F6D378}" type="slidenum">
              <a:rPr lang="sv-SE" altLang="pt-PT" sz="1200">
                <a:solidFill>
                  <a:srgbClr val="000000"/>
                </a:solidFill>
                <a:ea typeface="Arial Unicode MS" panose="020B0604020202020204" pitchFamily="34" charset="-128"/>
                <a:cs typeface="Arial Unicode MS" panose="020B0604020202020204" pitchFamily="34" charset="-128"/>
              </a:rPr>
              <a:pPr algn="r"/>
              <a:t>75</a:t>
            </a:fld>
            <a:endParaRPr lang="sv-SE" altLang="pt-PT" sz="1200">
              <a:solidFill>
                <a:srgbClr val="000000"/>
              </a:solidFill>
              <a:ea typeface="Arial Unicode MS" panose="020B0604020202020204" pitchFamily="34" charset="-128"/>
              <a:cs typeface="Arial Unicode MS" panose="020B0604020202020204" pitchFamily="34" charset="-128"/>
            </a:endParaRPr>
          </a:p>
        </p:txBody>
      </p:sp>
      <p:sp>
        <p:nvSpPr>
          <p:cNvPr id="269316" name="Text Box 2"/>
          <p:cNvSpPr txBox="1">
            <a:spLocks noChangeArrowheads="1"/>
          </p:cNvSpPr>
          <p:nvPr/>
        </p:nvSpPr>
        <p:spPr bwMode="auto">
          <a:xfrm>
            <a:off x="0" y="9482138"/>
            <a:ext cx="2965450" cy="5000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lIns="90000" tIns="46800" rIns="90000" bIns="46800" anchor="b"/>
          <a:lstStyle>
            <a:lvl1pPr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endParaRPr lang="sv-SE" altLang="pt-PT" sz="1200">
              <a:solidFill>
                <a:srgbClr val="000000"/>
              </a:solidFill>
              <a:ea typeface="Arial Unicode MS" panose="020B0604020202020204" pitchFamily="34" charset="-128"/>
              <a:cs typeface="Arial Unicode MS" panose="020B0604020202020204" pitchFamily="34" charset="-128"/>
            </a:endParaRPr>
          </a:p>
        </p:txBody>
      </p:sp>
      <p:sp>
        <p:nvSpPr>
          <p:cNvPr id="269317" name="Text Box 3"/>
          <p:cNvSpPr txBox="1">
            <a:spLocks noChangeArrowheads="1"/>
          </p:cNvSpPr>
          <p:nvPr/>
        </p:nvSpPr>
        <p:spPr bwMode="auto">
          <a:xfrm>
            <a:off x="0" y="0"/>
            <a:ext cx="2965450" cy="4984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lIns="90000" tIns="46800" rIns="90000" bIns="46800"/>
          <a:lstStyle>
            <a:lvl1pPr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endParaRPr lang="sv-SE" altLang="pt-PT" sz="1200">
              <a:solidFill>
                <a:srgbClr val="000000"/>
              </a:solidFill>
              <a:ea typeface="Arial Unicode MS" panose="020B0604020202020204" pitchFamily="34" charset="-128"/>
              <a:cs typeface="Arial Unicode MS" panose="020B0604020202020204" pitchFamily="34" charset="-128"/>
            </a:endParaRPr>
          </a:p>
        </p:txBody>
      </p:sp>
      <p:sp>
        <p:nvSpPr>
          <p:cNvPr id="269318" name="Text Box 4"/>
          <p:cNvSpPr txBox="1">
            <a:spLocks noChangeArrowheads="1"/>
          </p:cNvSpPr>
          <p:nvPr/>
        </p:nvSpPr>
        <p:spPr bwMode="auto">
          <a:xfrm>
            <a:off x="3873500" y="0"/>
            <a:ext cx="2965450" cy="4984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lIns="90000" tIns="46800" rIns="90000" bIns="46800"/>
          <a:lstStyle>
            <a:lvl1pPr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algn="r"/>
            <a:endParaRPr lang="sv-SE" altLang="pt-PT" sz="1200">
              <a:solidFill>
                <a:srgbClr val="000000"/>
              </a:solidFill>
              <a:ea typeface="Arial Unicode MS" panose="020B0604020202020204" pitchFamily="34" charset="-128"/>
              <a:cs typeface="Arial Unicode MS" panose="020B0604020202020204" pitchFamily="34" charset="-128"/>
            </a:endParaRPr>
          </a:p>
        </p:txBody>
      </p:sp>
      <p:sp>
        <p:nvSpPr>
          <p:cNvPr id="269319" name="Rectangle 5"/>
          <p:cNvSpPr>
            <a:spLocks noGrp="1" noRot="1" noChangeAspect="1" noChangeArrowheads="1" noTextEdit="1"/>
          </p:cNvSpPr>
          <p:nvPr>
            <p:ph type="sldImg"/>
          </p:nvPr>
        </p:nvSpPr>
        <p:spPr>
          <a:xfrm>
            <a:off x="925513" y="758825"/>
            <a:ext cx="4992687" cy="3746500"/>
          </a:xfrm>
          <a:ln/>
        </p:spPr>
      </p:sp>
      <p:sp>
        <p:nvSpPr>
          <p:cNvPr id="269320" name="Rectangle 6"/>
          <p:cNvSpPr>
            <a:spLocks noGrp="1" noChangeArrowheads="1"/>
          </p:cNvSpPr>
          <p:nvPr>
            <p:ph type="body" idx="1"/>
          </p:nvPr>
        </p:nvSpPr>
        <p:spPr>
          <a:xfrm>
            <a:off x="684213" y="4741863"/>
            <a:ext cx="5470525" cy="4492625"/>
          </a:xfrm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anchor="ctr"/>
          <a:lstStyle/>
          <a:p>
            <a:pPr eaLnBrk="1" hangingPunct="1"/>
            <a:endParaRPr lang="pt-PT" altLang="pt-PT" smtClean="0">
              <a:latin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94996522"/>
      </p:ext>
    </p:extLst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6850" name="Rectangle 2"/>
          <p:cNvSpPr>
            <a:spLocks noGrp="1" noChangeArrowheads="1"/>
          </p:cNvSpPr>
          <p:nvPr>
            <p:ph type="hdr" sz="quarter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r>
              <a:rPr lang="pt-PT" altLang="pt-PT" smtClean="0"/>
              <a:t>Organização de Atividades de Orientação</a:t>
            </a:r>
          </a:p>
        </p:txBody>
      </p:sp>
      <p:sp>
        <p:nvSpPr>
          <p:cNvPr id="206851" name="Rectangle 7"/>
          <p:cNvSpPr>
            <a:spLocks noGrp="1" noChangeArrowheads="1"/>
          </p:cNvSpPr>
          <p:nvPr>
            <p:ph type="sldNum" sz="quarter" idx="5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fld id="{22C68F97-CFE5-48B1-855C-202E90141E98}" type="slidenum">
              <a:rPr lang="pt-PT" altLang="pt-PT"/>
              <a:pPr/>
              <a:t>84</a:t>
            </a:fld>
            <a:endParaRPr lang="pt-PT" altLang="pt-PT"/>
          </a:p>
        </p:txBody>
      </p:sp>
    </p:spTree>
    <p:extLst>
      <p:ext uri="{BB962C8B-B14F-4D97-AF65-F5344CB8AC3E}">
        <p14:creationId xmlns:p14="http://schemas.microsoft.com/office/powerpoint/2010/main" val="3283229564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o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pt-PT" smtClean="0"/>
              <a:t>Clique para editar o estilo</a:t>
            </a:r>
            <a:endParaRPr lang="pt-PT"/>
          </a:p>
        </p:txBody>
      </p:sp>
      <p:sp>
        <p:nvSpPr>
          <p:cNvPr id="3" name="Subtítulo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pt-PT" smtClean="0"/>
              <a:t>Faça clique para editar o estilo</a:t>
            </a:r>
            <a:endParaRPr lang="pt-PT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pt-PT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pt-PT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3A97F42C-E822-43B3-A069-43C16EE839CE}" type="slidenum">
              <a:rPr lang="pt-PT" altLang="pt-PT"/>
              <a:pPr>
                <a:defRPr/>
              </a:pPr>
              <a:t>‹nº›</a:t>
            </a:fld>
            <a:endParaRPr lang="pt-PT" altLang="pt-PT"/>
          </a:p>
        </p:txBody>
      </p:sp>
    </p:spTree>
    <p:extLst>
      <p:ext uri="{BB962C8B-B14F-4D97-AF65-F5344CB8AC3E}">
        <p14:creationId xmlns:p14="http://schemas.microsoft.com/office/powerpoint/2010/main" val="2873637190"/>
      </p:ext>
    </p:extLst>
  </p:cSld>
  <p:clrMapOvr>
    <a:masterClrMapping/>
  </p:clrMapOvr>
  <p:transition>
    <p:random/>
  </p:transition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e objec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PT" smtClean="0"/>
              <a:t>Clique para editar o estilo</a:t>
            </a:r>
            <a:endParaRPr lang="pt-PT"/>
          </a:p>
        </p:txBody>
      </p:sp>
      <p:sp>
        <p:nvSpPr>
          <p:cNvPr id="3" name="Marcador de Posição de Conteúdo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pt-PT" smtClean="0"/>
              <a:t>Clique para editar os estilos</a:t>
            </a:r>
          </a:p>
          <a:p>
            <a:pPr lvl="1"/>
            <a:r>
              <a:rPr lang="pt-PT" smtClean="0"/>
              <a:t>Segundo nível</a:t>
            </a:r>
          </a:p>
          <a:p>
            <a:pPr lvl="2"/>
            <a:r>
              <a:rPr lang="pt-PT" smtClean="0"/>
              <a:t>Terceiro nível</a:t>
            </a:r>
          </a:p>
          <a:p>
            <a:pPr lvl="3"/>
            <a:r>
              <a:rPr lang="pt-PT" smtClean="0"/>
              <a:t>Quarto nível</a:t>
            </a:r>
          </a:p>
          <a:p>
            <a:pPr lvl="4"/>
            <a:r>
              <a:rPr lang="pt-PT" smtClean="0"/>
              <a:t>Quinto nível</a:t>
            </a:r>
            <a:endParaRPr lang="pt-PT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pt-PT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pt-PT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2DC6C565-E819-4BC2-9081-3C9D9E0F3C72}" type="slidenum">
              <a:rPr lang="pt-PT" altLang="pt-PT"/>
              <a:pPr>
                <a:defRPr/>
              </a:pPr>
              <a:t>‹nº›</a:t>
            </a:fld>
            <a:endParaRPr lang="pt-PT" altLang="pt-PT"/>
          </a:p>
        </p:txBody>
      </p:sp>
    </p:spTree>
    <p:extLst>
      <p:ext uri="{BB962C8B-B14F-4D97-AF65-F5344CB8AC3E}">
        <p14:creationId xmlns:p14="http://schemas.microsoft.com/office/powerpoint/2010/main" val="3656407499"/>
      </p:ext>
    </p:extLst>
  </p:cSld>
  <p:clrMapOvr>
    <a:masterClrMapping/>
  </p:clrMapOvr>
  <p:transition>
    <p:random/>
  </p:transition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Cabeçalho da Secçã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pt-PT" smtClean="0"/>
              <a:t>Clique para editar o estilo</a:t>
            </a:r>
            <a:endParaRPr lang="pt-PT"/>
          </a:p>
        </p:txBody>
      </p:sp>
      <p:sp>
        <p:nvSpPr>
          <p:cNvPr id="3" name="Marcador de Posição do Texto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pt-PT" smtClean="0"/>
              <a:t>Clique para editar os estilos</a:t>
            </a:r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pt-PT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pt-PT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0B997498-2E65-4607-B510-087099C671D3}" type="slidenum">
              <a:rPr lang="pt-PT" altLang="pt-PT"/>
              <a:pPr>
                <a:defRPr/>
              </a:pPr>
              <a:t>‹nº›</a:t>
            </a:fld>
            <a:endParaRPr lang="pt-PT" altLang="pt-PT"/>
          </a:p>
        </p:txBody>
      </p:sp>
    </p:spTree>
    <p:extLst>
      <p:ext uri="{BB962C8B-B14F-4D97-AF65-F5344CB8AC3E}">
        <p14:creationId xmlns:p14="http://schemas.microsoft.com/office/powerpoint/2010/main" val="2770063654"/>
      </p:ext>
    </p:extLst>
  </p:cSld>
  <p:clrMapOvr>
    <a:masterClrMapping/>
  </p:clrMapOvr>
  <p:transition>
    <p:random/>
  </p:transition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Conteúdo Dup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PT" smtClean="0"/>
              <a:t>Clique para editar o estilo</a:t>
            </a:r>
            <a:endParaRPr lang="pt-PT"/>
          </a:p>
        </p:txBody>
      </p:sp>
      <p:sp>
        <p:nvSpPr>
          <p:cNvPr id="3" name="Marcador de Posição de Conteúdo 2"/>
          <p:cNvSpPr>
            <a:spLocks noGrp="1"/>
          </p:cNvSpPr>
          <p:nvPr>
            <p:ph sz="half" idx="1"/>
          </p:nvPr>
        </p:nvSpPr>
        <p:spPr>
          <a:xfrm>
            <a:off x="685800" y="1981200"/>
            <a:ext cx="3810000" cy="411480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pt-PT" smtClean="0"/>
              <a:t>Clique para editar os estilos</a:t>
            </a:r>
          </a:p>
          <a:p>
            <a:pPr lvl="1"/>
            <a:r>
              <a:rPr lang="pt-PT" smtClean="0"/>
              <a:t>Segundo nível</a:t>
            </a:r>
          </a:p>
          <a:p>
            <a:pPr lvl="2"/>
            <a:r>
              <a:rPr lang="pt-PT" smtClean="0"/>
              <a:t>Terceiro nível</a:t>
            </a:r>
          </a:p>
          <a:p>
            <a:pPr lvl="3"/>
            <a:r>
              <a:rPr lang="pt-PT" smtClean="0"/>
              <a:t>Quarto nível</a:t>
            </a:r>
          </a:p>
          <a:p>
            <a:pPr lvl="4"/>
            <a:r>
              <a:rPr lang="pt-PT" smtClean="0"/>
              <a:t>Quinto nível</a:t>
            </a:r>
            <a:endParaRPr lang="pt-PT"/>
          </a:p>
        </p:txBody>
      </p:sp>
      <p:sp>
        <p:nvSpPr>
          <p:cNvPr id="4" name="Marcador de Posição de Conteúdo 3"/>
          <p:cNvSpPr>
            <a:spLocks noGrp="1"/>
          </p:cNvSpPr>
          <p:nvPr>
            <p:ph sz="half" idx="2"/>
          </p:nvPr>
        </p:nvSpPr>
        <p:spPr>
          <a:xfrm>
            <a:off x="4648200" y="1981200"/>
            <a:ext cx="3810000" cy="411480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pt-PT" smtClean="0"/>
              <a:t>Clique para editar os estilos</a:t>
            </a:r>
          </a:p>
          <a:p>
            <a:pPr lvl="1"/>
            <a:r>
              <a:rPr lang="pt-PT" smtClean="0"/>
              <a:t>Segundo nível</a:t>
            </a:r>
          </a:p>
          <a:p>
            <a:pPr lvl="2"/>
            <a:r>
              <a:rPr lang="pt-PT" smtClean="0"/>
              <a:t>Terceiro nível</a:t>
            </a:r>
          </a:p>
          <a:p>
            <a:pPr lvl="3"/>
            <a:r>
              <a:rPr lang="pt-PT" smtClean="0"/>
              <a:t>Quarto nível</a:t>
            </a:r>
          </a:p>
          <a:p>
            <a:pPr lvl="4"/>
            <a:r>
              <a:rPr lang="pt-PT" smtClean="0"/>
              <a:t>Quinto nível</a:t>
            </a:r>
            <a:endParaRPr lang="pt-PT"/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pt-PT"/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pt-PT"/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5A8B72CC-063B-4B33-969D-0BAD82BAF545}" type="slidenum">
              <a:rPr lang="pt-PT" altLang="pt-PT"/>
              <a:pPr>
                <a:defRPr/>
              </a:pPr>
              <a:t>‹nº›</a:t>
            </a:fld>
            <a:endParaRPr lang="pt-PT" altLang="pt-PT"/>
          </a:p>
        </p:txBody>
      </p:sp>
    </p:spTree>
    <p:extLst>
      <p:ext uri="{BB962C8B-B14F-4D97-AF65-F5344CB8AC3E}">
        <p14:creationId xmlns:p14="http://schemas.microsoft.com/office/powerpoint/2010/main" val="4026048561"/>
      </p:ext>
    </p:extLst>
  </p:cSld>
  <p:clrMapOvr>
    <a:masterClrMapping/>
  </p:clrMapOvr>
  <p:transition>
    <p:random/>
  </p:transition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çã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</p:spPr>
        <p:txBody>
          <a:bodyPr/>
          <a:lstStyle>
            <a:lvl1pPr>
              <a:defRPr/>
            </a:lvl1pPr>
          </a:lstStyle>
          <a:p>
            <a:r>
              <a:rPr lang="pt-PT" smtClean="0"/>
              <a:t>Clique para editar o estilo</a:t>
            </a:r>
            <a:endParaRPr lang="pt-PT"/>
          </a:p>
        </p:txBody>
      </p:sp>
      <p:sp>
        <p:nvSpPr>
          <p:cNvPr id="3" name="Marcador de Posição do Texto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pt-PT" smtClean="0"/>
              <a:t>Clique para editar os estilos</a:t>
            </a:r>
          </a:p>
        </p:txBody>
      </p:sp>
      <p:sp>
        <p:nvSpPr>
          <p:cNvPr id="4" name="Marcador de Posição de Conteúdo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pt-PT" smtClean="0"/>
              <a:t>Clique para editar os estilos</a:t>
            </a:r>
          </a:p>
          <a:p>
            <a:pPr lvl="1"/>
            <a:r>
              <a:rPr lang="pt-PT" smtClean="0"/>
              <a:t>Segundo nível</a:t>
            </a:r>
          </a:p>
          <a:p>
            <a:pPr lvl="2"/>
            <a:r>
              <a:rPr lang="pt-PT" smtClean="0"/>
              <a:t>Terceiro nível</a:t>
            </a:r>
          </a:p>
          <a:p>
            <a:pPr lvl="3"/>
            <a:r>
              <a:rPr lang="pt-PT" smtClean="0"/>
              <a:t>Quarto nível</a:t>
            </a:r>
          </a:p>
          <a:p>
            <a:pPr lvl="4"/>
            <a:r>
              <a:rPr lang="pt-PT" smtClean="0"/>
              <a:t>Quinto nível</a:t>
            </a:r>
            <a:endParaRPr lang="pt-PT"/>
          </a:p>
        </p:txBody>
      </p:sp>
      <p:sp>
        <p:nvSpPr>
          <p:cNvPr id="5" name="Marcador de Posição do Texto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pt-PT" smtClean="0"/>
              <a:t>Clique para editar os estilos</a:t>
            </a:r>
          </a:p>
        </p:txBody>
      </p:sp>
      <p:sp>
        <p:nvSpPr>
          <p:cNvPr id="6" name="Marcador de Posição de Conteúdo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pt-PT" smtClean="0"/>
              <a:t>Clique para editar os estilos</a:t>
            </a:r>
          </a:p>
          <a:p>
            <a:pPr lvl="1"/>
            <a:r>
              <a:rPr lang="pt-PT" smtClean="0"/>
              <a:t>Segundo nível</a:t>
            </a:r>
          </a:p>
          <a:p>
            <a:pPr lvl="2"/>
            <a:r>
              <a:rPr lang="pt-PT" smtClean="0"/>
              <a:t>Terceiro nível</a:t>
            </a:r>
          </a:p>
          <a:p>
            <a:pPr lvl="3"/>
            <a:r>
              <a:rPr lang="pt-PT" smtClean="0"/>
              <a:t>Quarto nível</a:t>
            </a:r>
          </a:p>
          <a:p>
            <a:pPr lvl="4"/>
            <a:r>
              <a:rPr lang="pt-PT" smtClean="0"/>
              <a:t>Quinto nível</a:t>
            </a:r>
            <a:endParaRPr lang="pt-PT"/>
          </a:p>
        </p:txBody>
      </p:sp>
      <p:sp>
        <p:nvSpPr>
          <p:cNvPr id="7" name="Rectangle 4"/>
          <p:cNvSpPr>
            <a:spLocks noGrp="1" noChangeArrowheads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pt-PT"/>
          </a:p>
        </p:txBody>
      </p:sp>
      <p:sp>
        <p:nvSpPr>
          <p:cNvPr id="8" name="Rectangle 5"/>
          <p:cNvSpPr>
            <a:spLocks noGrp="1" noChangeArrowheads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pt-PT"/>
          </a:p>
        </p:txBody>
      </p:sp>
      <p:sp>
        <p:nvSpPr>
          <p:cNvPr id="9" name="Rectangle 6"/>
          <p:cNvSpPr>
            <a:spLocks noGrp="1" noChangeArrowheads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3E9DF545-1D68-4FDF-991D-BAB848AEF08E}" type="slidenum">
              <a:rPr lang="pt-PT" altLang="pt-PT"/>
              <a:pPr>
                <a:defRPr/>
              </a:pPr>
              <a:t>‹nº›</a:t>
            </a:fld>
            <a:endParaRPr lang="pt-PT" altLang="pt-PT"/>
          </a:p>
        </p:txBody>
      </p:sp>
    </p:spTree>
    <p:extLst>
      <p:ext uri="{BB962C8B-B14F-4D97-AF65-F5344CB8AC3E}">
        <p14:creationId xmlns:p14="http://schemas.microsoft.com/office/powerpoint/2010/main" val="2771423738"/>
      </p:ext>
    </p:extLst>
  </p:cSld>
  <p:clrMapOvr>
    <a:masterClrMapping/>
  </p:clrMapOvr>
  <p:transition>
    <p:random/>
  </p:transition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ó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PT" smtClean="0"/>
              <a:t>Clique para editar o estilo</a:t>
            </a:r>
            <a:endParaRPr lang="pt-PT"/>
          </a:p>
        </p:txBody>
      </p:sp>
      <p:sp>
        <p:nvSpPr>
          <p:cNvPr id="3" name="Rectangle 4"/>
          <p:cNvSpPr>
            <a:spLocks noGrp="1" noChangeArrowheads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pt-PT"/>
          </a:p>
        </p:txBody>
      </p:sp>
      <p:sp>
        <p:nvSpPr>
          <p:cNvPr id="4" name="Rectangle 5"/>
          <p:cNvSpPr>
            <a:spLocks noGrp="1" noChangeArrowheads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pt-PT"/>
          </a:p>
        </p:txBody>
      </p:sp>
      <p:sp>
        <p:nvSpPr>
          <p:cNvPr id="5" name="Rectangle 6"/>
          <p:cNvSpPr>
            <a:spLocks noGrp="1" noChangeArrowheads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D4E04EF3-4508-4610-8E54-68224071F8A4}" type="slidenum">
              <a:rPr lang="pt-PT" altLang="pt-PT"/>
              <a:pPr>
                <a:defRPr/>
              </a:pPr>
              <a:t>‹nº›</a:t>
            </a:fld>
            <a:endParaRPr lang="pt-PT" altLang="pt-PT"/>
          </a:p>
        </p:txBody>
      </p:sp>
    </p:spTree>
    <p:extLst>
      <p:ext uri="{BB962C8B-B14F-4D97-AF65-F5344CB8AC3E}">
        <p14:creationId xmlns:p14="http://schemas.microsoft.com/office/powerpoint/2010/main" val="1944476453"/>
      </p:ext>
    </p:extLst>
  </p:cSld>
  <p:clrMapOvr>
    <a:masterClrMapping/>
  </p:clrMapOvr>
  <p:transition>
    <p:random/>
  </p:transition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m br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4"/>
          <p:cNvSpPr>
            <a:spLocks noGrp="1" noChangeArrowheads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pt-PT"/>
          </a:p>
        </p:txBody>
      </p:sp>
      <p:sp>
        <p:nvSpPr>
          <p:cNvPr id="3" name="Rectangle 5"/>
          <p:cNvSpPr>
            <a:spLocks noGrp="1" noChangeArrowheads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pt-PT"/>
          </a:p>
        </p:txBody>
      </p:sp>
      <p:sp>
        <p:nvSpPr>
          <p:cNvPr id="4" name="Rectangle 6"/>
          <p:cNvSpPr>
            <a:spLocks noGrp="1" noChangeArrowheads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87C4B14B-30C6-4DCB-A2A3-C840B7167ACE}" type="slidenum">
              <a:rPr lang="pt-PT" altLang="pt-PT"/>
              <a:pPr>
                <a:defRPr/>
              </a:pPr>
              <a:t>‹nº›</a:t>
            </a:fld>
            <a:endParaRPr lang="pt-PT" altLang="pt-PT"/>
          </a:p>
        </p:txBody>
      </p:sp>
    </p:spTree>
    <p:extLst>
      <p:ext uri="{BB962C8B-B14F-4D97-AF65-F5344CB8AC3E}">
        <p14:creationId xmlns:p14="http://schemas.microsoft.com/office/powerpoint/2010/main" val="459538801"/>
      </p:ext>
    </p:extLst>
  </p:cSld>
  <p:clrMapOvr>
    <a:masterClrMapping/>
  </p:clrMapOvr>
  <p:transition>
    <p:random/>
  </p:transition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údo com Legend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pt-PT" smtClean="0"/>
              <a:t>Clique para editar o estilo</a:t>
            </a:r>
            <a:endParaRPr lang="pt-PT"/>
          </a:p>
        </p:txBody>
      </p:sp>
      <p:sp>
        <p:nvSpPr>
          <p:cNvPr id="3" name="Marcador de Posição de Conteúdo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pt-PT" smtClean="0"/>
              <a:t>Clique para editar os estilos</a:t>
            </a:r>
          </a:p>
          <a:p>
            <a:pPr lvl="1"/>
            <a:r>
              <a:rPr lang="pt-PT" smtClean="0"/>
              <a:t>Segundo nível</a:t>
            </a:r>
          </a:p>
          <a:p>
            <a:pPr lvl="2"/>
            <a:r>
              <a:rPr lang="pt-PT" smtClean="0"/>
              <a:t>Terceiro nível</a:t>
            </a:r>
          </a:p>
          <a:p>
            <a:pPr lvl="3"/>
            <a:r>
              <a:rPr lang="pt-PT" smtClean="0"/>
              <a:t>Quarto nível</a:t>
            </a:r>
          </a:p>
          <a:p>
            <a:pPr lvl="4"/>
            <a:r>
              <a:rPr lang="pt-PT" smtClean="0"/>
              <a:t>Quinto nível</a:t>
            </a:r>
            <a:endParaRPr lang="pt-PT"/>
          </a:p>
        </p:txBody>
      </p:sp>
      <p:sp>
        <p:nvSpPr>
          <p:cNvPr id="4" name="Marcador de Posição do Texto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pt-PT" smtClean="0"/>
              <a:t>Clique para editar os estilos</a:t>
            </a:r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pt-PT"/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pt-PT"/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4CF91AA6-B33F-4DFF-B829-8DDEC8035DE4}" type="slidenum">
              <a:rPr lang="pt-PT" altLang="pt-PT"/>
              <a:pPr>
                <a:defRPr/>
              </a:pPr>
              <a:t>‹nº›</a:t>
            </a:fld>
            <a:endParaRPr lang="pt-PT" altLang="pt-PT"/>
          </a:p>
        </p:txBody>
      </p:sp>
    </p:spTree>
    <p:extLst>
      <p:ext uri="{BB962C8B-B14F-4D97-AF65-F5344CB8AC3E}">
        <p14:creationId xmlns:p14="http://schemas.microsoft.com/office/powerpoint/2010/main" val="3592464381"/>
      </p:ext>
    </p:extLst>
  </p:cSld>
  <p:clrMapOvr>
    <a:masterClrMapping/>
  </p:clrMapOvr>
  <p:transition>
    <p:random/>
  </p:transition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m com Legend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pt-PT" smtClean="0"/>
              <a:t>Clique para editar o estilo</a:t>
            </a:r>
            <a:endParaRPr lang="pt-PT"/>
          </a:p>
        </p:txBody>
      </p:sp>
      <p:sp>
        <p:nvSpPr>
          <p:cNvPr id="3" name="Marcador de Posição da Imagem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endParaRPr lang="pt-PT" noProof="0" smtClean="0"/>
          </a:p>
        </p:txBody>
      </p:sp>
      <p:sp>
        <p:nvSpPr>
          <p:cNvPr id="4" name="Marcador de Posição do Texto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pt-PT" smtClean="0"/>
              <a:t>Clique para editar os estilos</a:t>
            </a:r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pt-PT"/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pt-PT"/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D4A47D5C-5600-4995-B72D-7ACC3D02A892}" type="slidenum">
              <a:rPr lang="pt-PT" altLang="pt-PT"/>
              <a:pPr>
                <a:defRPr/>
              </a:pPr>
              <a:t>‹nº›</a:t>
            </a:fld>
            <a:endParaRPr lang="pt-PT" altLang="pt-PT"/>
          </a:p>
        </p:txBody>
      </p:sp>
    </p:spTree>
    <p:extLst>
      <p:ext uri="{BB962C8B-B14F-4D97-AF65-F5344CB8AC3E}">
        <p14:creationId xmlns:p14="http://schemas.microsoft.com/office/powerpoint/2010/main" val="2199053332"/>
      </p:ext>
    </p:extLst>
  </p:cSld>
  <p:clrMapOvr>
    <a:masterClrMapping/>
  </p:clrMapOvr>
  <p:transition>
    <p:random/>
  </p:transition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e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PT" smtClean="0"/>
              <a:t>Clique para editar o estilo</a:t>
            </a:r>
            <a:endParaRPr lang="pt-PT"/>
          </a:p>
        </p:txBody>
      </p:sp>
      <p:sp>
        <p:nvSpPr>
          <p:cNvPr id="3" name="Marcador de Posição de Texto Vertical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pt-PT" smtClean="0"/>
              <a:t>Clique para editar os estilos</a:t>
            </a:r>
          </a:p>
          <a:p>
            <a:pPr lvl="1"/>
            <a:r>
              <a:rPr lang="pt-PT" smtClean="0"/>
              <a:t>Segundo nível</a:t>
            </a:r>
          </a:p>
          <a:p>
            <a:pPr lvl="2"/>
            <a:r>
              <a:rPr lang="pt-PT" smtClean="0"/>
              <a:t>Terceiro nível</a:t>
            </a:r>
          </a:p>
          <a:p>
            <a:pPr lvl="3"/>
            <a:r>
              <a:rPr lang="pt-PT" smtClean="0"/>
              <a:t>Quarto nível</a:t>
            </a:r>
          </a:p>
          <a:p>
            <a:pPr lvl="4"/>
            <a:r>
              <a:rPr lang="pt-PT" smtClean="0"/>
              <a:t>Quinto nível</a:t>
            </a:r>
            <a:endParaRPr lang="pt-PT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pt-PT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pt-PT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FD102FD5-D8F5-4DE3-9E4D-1C158B386C94}" type="slidenum">
              <a:rPr lang="pt-PT" altLang="pt-PT"/>
              <a:pPr>
                <a:defRPr/>
              </a:pPr>
              <a:t>‹nº›</a:t>
            </a:fld>
            <a:endParaRPr lang="pt-PT" altLang="pt-PT"/>
          </a:p>
        </p:txBody>
      </p:sp>
    </p:spTree>
    <p:extLst>
      <p:ext uri="{BB962C8B-B14F-4D97-AF65-F5344CB8AC3E}">
        <p14:creationId xmlns:p14="http://schemas.microsoft.com/office/powerpoint/2010/main" val="3817616853"/>
      </p:ext>
    </p:extLst>
  </p:cSld>
  <p:clrMapOvr>
    <a:masterClrMapping/>
  </p:clrMapOvr>
  <p:transition>
    <p:random/>
  </p:transition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vertical e tex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Vertical 1"/>
          <p:cNvSpPr>
            <a:spLocks noGrp="1"/>
          </p:cNvSpPr>
          <p:nvPr>
            <p:ph type="title" orient="vert"/>
          </p:nvPr>
        </p:nvSpPr>
        <p:spPr>
          <a:xfrm>
            <a:off x="6515100" y="609600"/>
            <a:ext cx="1943100" cy="5486400"/>
          </a:xfrm>
        </p:spPr>
        <p:txBody>
          <a:bodyPr vert="eaVert"/>
          <a:lstStyle/>
          <a:p>
            <a:r>
              <a:rPr lang="pt-PT" smtClean="0"/>
              <a:t>Clique para editar o estilo</a:t>
            </a:r>
            <a:endParaRPr lang="pt-PT"/>
          </a:p>
        </p:txBody>
      </p:sp>
      <p:sp>
        <p:nvSpPr>
          <p:cNvPr id="3" name="Marcador de Posição de Texto Vertical 2"/>
          <p:cNvSpPr>
            <a:spLocks noGrp="1"/>
          </p:cNvSpPr>
          <p:nvPr>
            <p:ph type="body" orient="vert" idx="1"/>
          </p:nvPr>
        </p:nvSpPr>
        <p:spPr>
          <a:xfrm>
            <a:off x="685800" y="609600"/>
            <a:ext cx="5676900" cy="5486400"/>
          </a:xfrm>
        </p:spPr>
        <p:txBody>
          <a:bodyPr vert="eaVert"/>
          <a:lstStyle/>
          <a:p>
            <a:pPr lvl="0"/>
            <a:r>
              <a:rPr lang="pt-PT" smtClean="0"/>
              <a:t>Clique para editar os estilos</a:t>
            </a:r>
          </a:p>
          <a:p>
            <a:pPr lvl="1"/>
            <a:r>
              <a:rPr lang="pt-PT" smtClean="0"/>
              <a:t>Segundo nível</a:t>
            </a:r>
          </a:p>
          <a:p>
            <a:pPr lvl="2"/>
            <a:r>
              <a:rPr lang="pt-PT" smtClean="0"/>
              <a:t>Terceiro nível</a:t>
            </a:r>
          </a:p>
          <a:p>
            <a:pPr lvl="3"/>
            <a:r>
              <a:rPr lang="pt-PT" smtClean="0"/>
              <a:t>Quarto nível</a:t>
            </a:r>
          </a:p>
          <a:p>
            <a:pPr lvl="4"/>
            <a:r>
              <a:rPr lang="pt-PT" smtClean="0"/>
              <a:t>Quinto nível</a:t>
            </a:r>
            <a:endParaRPr lang="pt-PT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pt-PT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pt-PT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A81FDD82-93D1-4B05-9CDE-249FC0CF8D57}" type="slidenum">
              <a:rPr lang="pt-PT" altLang="pt-PT"/>
              <a:pPr>
                <a:defRPr/>
              </a:pPr>
              <a:t>‹nº›</a:t>
            </a:fld>
            <a:endParaRPr lang="pt-PT" altLang="pt-PT"/>
          </a:p>
        </p:txBody>
      </p:sp>
    </p:spTree>
    <p:extLst>
      <p:ext uri="{BB962C8B-B14F-4D97-AF65-F5344CB8AC3E}">
        <p14:creationId xmlns:p14="http://schemas.microsoft.com/office/powerpoint/2010/main" val="3361748276"/>
      </p:ext>
    </p:extLst>
  </p:cSld>
  <p:clrMapOvr>
    <a:masterClrMapping/>
  </p:clrMapOvr>
  <p:transition>
    <p:random/>
  </p:transition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>
  <p:cSld name="Esquema Personalizad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457200" y="128588"/>
            <a:ext cx="8226425" cy="1433512"/>
          </a:xfrm>
        </p:spPr>
        <p:txBody>
          <a:bodyPr/>
          <a:lstStyle/>
          <a:p>
            <a:r>
              <a:rPr lang="pt-PT" smtClean="0"/>
              <a:t>Clique para editar o estilo</a:t>
            </a:r>
            <a:endParaRPr lang="pt-PT"/>
          </a:p>
        </p:txBody>
      </p:sp>
      <p:sp>
        <p:nvSpPr>
          <p:cNvPr id="3" name="Rectangle 3"/>
          <p:cNvSpPr>
            <a:spLocks noGrp="1" noChangeArrowheads="1"/>
          </p:cNvSpPr>
          <p:nvPr>
            <p:ph type="dt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sv-SE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ft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sv-SE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sldNum" idx="12"/>
          </p:nvPr>
        </p:nvSpPr>
        <p:spPr/>
        <p:txBody>
          <a:bodyPr/>
          <a:lstStyle>
            <a:lvl1pPr>
              <a:defRPr/>
            </a:lvl1pPr>
          </a:lstStyle>
          <a:p>
            <a:fld id="{AF6F290C-051B-41B6-9B7A-9BF2287AFF04}" type="slidenum">
              <a:rPr lang="sv-SE" altLang="pt-PT"/>
              <a:pPr/>
              <a:t>‹nº›</a:t>
            </a:fld>
            <a:endParaRPr lang="sv-SE" altLang="pt-PT"/>
          </a:p>
        </p:txBody>
      </p:sp>
    </p:spTree>
    <p:extLst>
      <p:ext uri="{BB962C8B-B14F-4D97-AF65-F5344CB8AC3E}">
        <p14:creationId xmlns:p14="http://schemas.microsoft.com/office/powerpoint/2010/main" val="209669128"/>
      </p:ext>
    </p:extLst>
  </p:cSld>
  <p:clrMapOvr>
    <a:masterClrMapping/>
  </p:clrMapOvr>
  <p:transition spd="slow">
    <p:fade thruBlk="1"/>
  </p:transition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theme" Target="../theme/theme1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image" Target="../media/image1.jpeg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0">
          <a:blip r:embed="rId14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Rectangle 2"/>
          <p:cNvSpPr>
            <a:spLocks noGrp="1" noChangeArrowheads="1"/>
          </p:cNvSpPr>
          <p:nvPr>
            <p:ph type="title"/>
          </p:nvPr>
        </p:nvSpPr>
        <p:spPr bwMode="auto">
          <a:xfrm>
            <a:off x="685800" y="609600"/>
            <a:ext cx="7772400" cy="1143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pt-PT" altLang="pt-PT" smtClean="0"/>
              <a:t>Faça clique para editar o estilo do título do modelo global</a:t>
            </a:r>
          </a:p>
        </p:txBody>
      </p:sp>
      <p:sp>
        <p:nvSpPr>
          <p:cNvPr id="1027" name="Rectangle 3"/>
          <p:cNvSpPr>
            <a:spLocks noGrp="1" noChangeArrowheads="1"/>
          </p:cNvSpPr>
          <p:nvPr>
            <p:ph type="body" idx="1"/>
          </p:nvPr>
        </p:nvSpPr>
        <p:spPr bwMode="auto">
          <a:xfrm>
            <a:off x="685800" y="1981200"/>
            <a:ext cx="7772400" cy="41148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pt-PT" altLang="pt-PT" smtClean="0"/>
              <a:t>Faça clique para editar o estilo do título do modelo global</a:t>
            </a:r>
          </a:p>
          <a:p>
            <a:pPr lvl="1"/>
            <a:r>
              <a:rPr lang="pt-PT" altLang="pt-PT" smtClean="0"/>
              <a:t>Segundo nível</a:t>
            </a:r>
          </a:p>
          <a:p>
            <a:pPr lvl="2"/>
            <a:r>
              <a:rPr lang="pt-PT" altLang="pt-PT" smtClean="0"/>
              <a:t>Terceiro nível</a:t>
            </a:r>
          </a:p>
          <a:p>
            <a:pPr lvl="3"/>
            <a:r>
              <a:rPr lang="pt-PT" altLang="pt-PT" smtClean="0"/>
              <a:t>Quarto nível</a:t>
            </a:r>
          </a:p>
          <a:p>
            <a:pPr lvl="4"/>
            <a:r>
              <a:rPr lang="pt-PT" altLang="pt-PT" smtClean="0"/>
              <a:t>Quinto nível</a:t>
            </a:r>
          </a:p>
        </p:txBody>
      </p:sp>
      <p:sp>
        <p:nvSpPr>
          <p:cNvPr id="1028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685800" y="6248400"/>
            <a:ext cx="19050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400" u="none"/>
            </a:lvl1pPr>
          </a:lstStyle>
          <a:p>
            <a:pPr>
              <a:defRPr/>
            </a:pPr>
            <a:endParaRPr lang="pt-PT"/>
          </a:p>
        </p:txBody>
      </p:sp>
      <p:sp>
        <p:nvSpPr>
          <p:cNvPr id="1029" name="Rectangle 5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3124200" y="6248400"/>
            <a:ext cx="28956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ctr">
              <a:defRPr sz="1400" u="none"/>
            </a:lvl1pPr>
          </a:lstStyle>
          <a:p>
            <a:pPr>
              <a:defRPr/>
            </a:pPr>
            <a:endParaRPr lang="pt-PT"/>
          </a:p>
        </p:txBody>
      </p:sp>
      <p:sp>
        <p:nvSpPr>
          <p:cNvPr id="1030" name="Rectangle 6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6553200" y="6248400"/>
            <a:ext cx="19050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>
              <a:defRPr sz="1400" u="none"/>
            </a:lvl1pPr>
          </a:lstStyle>
          <a:p>
            <a:pPr>
              <a:defRPr/>
            </a:pPr>
            <a:fld id="{86EC6A2C-D6C3-4650-93B0-7C83B189F212}" type="slidenum">
              <a:rPr lang="pt-PT" altLang="pt-PT"/>
              <a:pPr>
                <a:defRPr/>
              </a:pPr>
              <a:t>‹nº›</a:t>
            </a:fld>
            <a:endParaRPr lang="pt-PT" altLang="pt-PT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715" r:id="rId1"/>
    <p:sldLayoutId id="2147483716" r:id="rId2"/>
    <p:sldLayoutId id="2147483717" r:id="rId3"/>
    <p:sldLayoutId id="2147483718" r:id="rId4"/>
    <p:sldLayoutId id="2147483719" r:id="rId5"/>
    <p:sldLayoutId id="2147483720" r:id="rId6"/>
    <p:sldLayoutId id="2147483721" r:id="rId7"/>
    <p:sldLayoutId id="2147483722" r:id="rId8"/>
    <p:sldLayoutId id="2147483723" r:id="rId9"/>
    <p:sldLayoutId id="2147483724" r:id="rId10"/>
    <p:sldLayoutId id="2147483725" r:id="rId11"/>
    <p:sldLayoutId id="2147483726" r:id="rId12"/>
  </p:sldLayoutIdLst>
  <p:transition>
    <p:random/>
  </p:transition>
  <p:txStyles>
    <p:titleStyle>
      <a:lvl1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+mj-lt"/>
          <a:ea typeface="+mj-ea"/>
          <a:cs typeface="+mj-cs"/>
        </a:defRPr>
      </a:lvl1pPr>
      <a:lvl2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Times New Roman" pitchFamily="18" charset="0"/>
        </a:defRPr>
      </a:lvl2pPr>
      <a:lvl3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Times New Roman" pitchFamily="18" charset="0"/>
        </a:defRPr>
      </a:lvl3pPr>
      <a:lvl4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Times New Roman" pitchFamily="18" charset="0"/>
        </a:defRPr>
      </a:lvl4pPr>
      <a:lvl5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Times New Roman" pitchFamily="18" charset="0"/>
        </a:defRPr>
      </a:lvl5pPr>
      <a:lvl6pPr marL="457200"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Times New Roman" pitchFamily="18" charset="0"/>
        </a:defRPr>
      </a:lvl6pPr>
      <a:lvl7pPr marL="914400"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Times New Roman" pitchFamily="18" charset="0"/>
        </a:defRPr>
      </a:lvl7pPr>
      <a:lvl8pPr marL="1371600"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Times New Roman" pitchFamily="18" charset="0"/>
        </a:defRPr>
      </a:lvl8pPr>
      <a:lvl9pPr marL="1828800"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Times New Roman" pitchFamily="18" charset="0"/>
        </a:defRPr>
      </a:lvl9pPr>
    </p:titleStyle>
    <p:bodyStyle>
      <a:lvl1pPr marL="342900" indent="-342900" algn="l" rtl="0" eaLnBrk="0" fontAlgn="base" hangingPunct="0">
        <a:spcBef>
          <a:spcPct val="20000"/>
        </a:spcBef>
        <a:spcAft>
          <a:spcPct val="0"/>
        </a:spcAft>
        <a:buChar char="•"/>
        <a:defRPr sz="3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eaLnBrk="0" fontAlgn="base" hangingPunct="0">
        <a:spcBef>
          <a:spcPct val="20000"/>
        </a:spcBef>
        <a:spcAft>
          <a:spcPct val="0"/>
        </a:spcAft>
        <a:buChar char="–"/>
        <a:defRPr sz="2800">
          <a:solidFill>
            <a:schemeClr val="tx1"/>
          </a:solidFill>
          <a:latin typeface="+mn-lt"/>
        </a:defRPr>
      </a:lvl2pPr>
      <a:lvl3pPr marL="1143000" indent="-228600" algn="l" rtl="0" eaLnBrk="0" fontAlgn="base" hangingPunct="0">
        <a:spcBef>
          <a:spcPct val="20000"/>
        </a:spcBef>
        <a:spcAft>
          <a:spcPct val="0"/>
        </a:spcAft>
        <a:buChar char="•"/>
        <a:defRPr sz="2400">
          <a:solidFill>
            <a:schemeClr val="tx1"/>
          </a:solidFill>
          <a:latin typeface="+mn-lt"/>
        </a:defRPr>
      </a:lvl3pPr>
      <a:lvl4pPr marL="1600200" indent="-228600" algn="l" rtl="0" eaLnBrk="0" fontAlgn="base" hangingPunct="0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latin typeface="+mn-lt"/>
        </a:defRPr>
      </a:lvl4pPr>
      <a:lvl5pPr marL="2057400" indent="-228600" algn="l" rtl="0" eaLnBrk="0" fontAlgn="base" hangingPunct="0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5pPr>
      <a:lvl6pPr marL="2514600" indent="-228600" algn="l" rtl="0" eaLnBrk="0" fontAlgn="base" hangingPunct="0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6pPr>
      <a:lvl7pPr marL="2971800" indent="-228600" algn="l" rtl="0" eaLnBrk="0" fontAlgn="base" hangingPunct="0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7pPr>
      <a:lvl8pPr marL="3429000" indent="-228600" algn="l" rtl="0" eaLnBrk="0" fontAlgn="base" hangingPunct="0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8pPr>
      <a:lvl9pPr marL="3886200" indent="-228600" algn="l" rtl="0" eaLnBrk="0" fontAlgn="base" hangingPunct="0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9pPr>
    </p:bodyStyle>
    <p:otherStyle>
      <a:defPPr>
        <a:defRPr lang="pt-PT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e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5.png"/><Relationship Id="rId4" Type="http://schemas.openxmlformats.org/officeDocument/2006/relationships/image" Target="../media/image4.jpeg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jpeg"/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jpeg"/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jpeg"/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8" Type="http://schemas.openxmlformats.org/officeDocument/2006/relationships/hyperlink" Target="Orientacao_ski.mp4" TargetMode="External"/><Relationship Id="rId3" Type="http://schemas.openxmlformats.org/officeDocument/2006/relationships/image" Target="../media/image13.jpeg"/><Relationship Id="rId7" Type="http://schemas.openxmlformats.org/officeDocument/2006/relationships/image" Target="../media/image15.jpeg"/><Relationship Id="rId2" Type="http://schemas.openxmlformats.org/officeDocument/2006/relationships/hyperlink" Target="Thierry_Georgeou.mp4" TargetMode="External"/><Relationship Id="rId1" Type="http://schemas.openxmlformats.org/officeDocument/2006/relationships/slideLayout" Target="../slideLayouts/slideLayout7.xml"/><Relationship Id="rId6" Type="http://schemas.openxmlformats.org/officeDocument/2006/relationships/hyperlink" Target="Trail_Orienteering%202.mp4" TargetMode="External"/><Relationship Id="rId5" Type="http://schemas.openxmlformats.org/officeDocument/2006/relationships/image" Target="../media/image14.jpeg"/><Relationship Id="rId4" Type="http://schemas.openxmlformats.org/officeDocument/2006/relationships/hyperlink" Target="Orientacao_BTT.mp4" TargetMode="External"/><Relationship Id="rId9" Type="http://schemas.openxmlformats.org/officeDocument/2006/relationships/image" Target="../media/image16.jpeg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7.jpeg"/><Relationship Id="rId2" Type="http://schemas.openxmlformats.org/officeDocument/2006/relationships/image" Target="../media/image13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18.jpeg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0.jpeg"/><Relationship Id="rId2" Type="http://schemas.openxmlformats.org/officeDocument/2006/relationships/image" Target="../media/image19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21.jpeg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.jpeg"/><Relationship Id="rId2" Type="http://schemas.openxmlformats.org/officeDocument/2006/relationships/image" Target="../media/image22.jpe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24.jpeg"/><Relationship Id="rId4" Type="http://schemas.openxmlformats.org/officeDocument/2006/relationships/image" Target="../media/image23.jpeg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6.png"/><Relationship Id="rId2" Type="http://schemas.openxmlformats.org/officeDocument/2006/relationships/image" Target="../media/image25.jpe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15.jpeg"/><Relationship Id="rId4" Type="http://schemas.openxmlformats.org/officeDocument/2006/relationships/image" Target="../media/image27.png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9.png"/><Relationship Id="rId2" Type="http://schemas.openxmlformats.org/officeDocument/2006/relationships/image" Target="../media/image28.JP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30.jpeg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32.jpeg"/><Relationship Id="rId2" Type="http://schemas.openxmlformats.org/officeDocument/2006/relationships/image" Target="../media/image31.jpe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34.jpeg"/><Relationship Id="rId4" Type="http://schemas.openxmlformats.org/officeDocument/2006/relationships/image" Target="../media/image33.jpeg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35.jpeg"/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36.png"/><Relationship Id="rId1" Type="http://schemas.openxmlformats.org/officeDocument/2006/relationships/slideLayout" Target="../slideLayouts/slideLayout1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37.emf"/><Relationship Id="rId1" Type="http://schemas.openxmlformats.org/officeDocument/2006/relationships/slideLayout" Target="../slideLayouts/slideLayout1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38.png"/><Relationship Id="rId1" Type="http://schemas.openxmlformats.org/officeDocument/2006/relationships/slideLayout" Target="../slideLayouts/slideLayout1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39.jpeg"/><Relationship Id="rId1" Type="http://schemas.openxmlformats.org/officeDocument/2006/relationships/slideLayout" Target="../slideLayouts/slideLayout1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40.png"/><Relationship Id="rId1" Type="http://schemas.openxmlformats.org/officeDocument/2006/relationships/slideLayout" Target="../slideLayouts/slideLayout1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image" Target="../media/image41.png"/><Relationship Id="rId1" Type="http://schemas.openxmlformats.org/officeDocument/2006/relationships/slideLayout" Target="../slideLayouts/slideLayout1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image" Target="../media/image42.jpg"/><Relationship Id="rId1" Type="http://schemas.openxmlformats.org/officeDocument/2006/relationships/slideLayout" Target="../slideLayouts/slideLayout2.xml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3.jpg"/><Relationship Id="rId1" Type="http://schemas.openxmlformats.org/officeDocument/2006/relationships/slideLayout" Target="../slideLayouts/slideLayout2.xml"/></Relationships>
</file>

<file path=ppt/slides/_rels/slide25.xml.rels><?xml version="1.0" encoding="UTF-8" standalone="yes"?>
<Relationships xmlns="http://schemas.openxmlformats.org/package/2006/relationships"><Relationship Id="rId2" Type="http://schemas.openxmlformats.org/officeDocument/2006/relationships/image" Target="../media/image44.png"/><Relationship Id="rId1" Type="http://schemas.openxmlformats.org/officeDocument/2006/relationships/slideLayout" Target="../slideLayouts/slideLayout7.xml"/></Relationships>
</file>

<file path=ppt/slides/_rels/slide26.xml.rels><?xml version="1.0" encoding="UTF-8" standalone="yes"?>
<Relationships xmlns="http://schemas.openxmlformats.org/package/2006/relationships"><Relationship Id="rId3" Type="http://schemas.openxmlformats.org/officeDocument/2006/relationships/image" Target="../media/image46.wmf"/><Relationship Id="rId2" Type="http://schemas.openxmlformats.org/officeDocument/2006/relationships/image" Target="../media/image45.wmf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47.wmf"/></Relationships>
</file>

<file path=ppt/slides/_rels/slide2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28.xml.rels><?xml version="1.0" encoding="UTF-8" standalone="yes"?>
<Relationships xmlns="http://schemas.openxmlformats.org/package/2006/relationships"><Relationship Id="rId2" Type="http://schemas.openxmlformats.org/officeDocument/2006/relationships/image" Target="../media/image48.jpeg"/><Relationship Id="rId1" Type="http://schemas.openxmlformats.org/officeDocument/2006/relationships/slideLayout" Target="../slideLayouts/slideLayout7.xml"/></Relationships>
</file>

<file path=ppt/slides/_rels/slide29.xml.rels><?xml version="1.0" encoding="UTF-8" standalone="yes"?>
<Relationships xmlns="http://schemas.openxmlformats.org/package/2006/relationships"><Relationship Id="rId3" Type="http://schemas.openxmlformats.org/officeDocument/2006/relationships/image" Target="../media/image49.jpeg"/><Relationship Id="rId2" Type="http://schemas.openxmlformats.org/officeDocument/2006/relationships/hyperlink" Target="jankoc%20-%20WOC%202016%20Sprint%20Relay%20Leg%203%20-%20GPS%20animation.mp4" TargetMode="External"/><Relationship Id="rId1" Type="http://schemas.openxmlformats.org/officeDocument/2006/relationships/slideLayout" Target="../slideLayouts/slideLayout7.xml"/></Relationships>
</file>

<file path=ppt/slides/_rels/slide30.xml.rels><?xml version="1.0" encoding="UTF-8" standalone="yes"?>
<Relationships xmlns="http://schemas.openxmlformats.org/package/2006/relationships"><Relationship Id="rId3" Type="http://schemas.openxmlformats.org/officeDocument/2006/relationships/image" Target="../media/image50.jpe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7.xml"/></Relationships>
</file>

<file path=ppt/slides/_rels/slide31.xml.rels><?xml version="1.0" encoding="UTF-8" standalone="yes"?>
<Relationships xmlns="http://schemas.openxmlformats.org/package/2006/relationships"><Relationship Id="rId8" Type="http://schemas.openxmlformats.org/officeDocument/2006/relationships/image" Target="../media/image57.png"/><Relationship Id="rId3" Type="http://schemas.openxmlformats.org/officeDocument/2006/relationships/image" Target="../media/image52.gif"/><Relationship Id="rId7" Type="http://schemas.openxmlformats.org/officeDocument/2006/relationships/image" Target="../media/image56.png"/><Relationship Id="rId2" Type="http://schemas.openxmlformats.org/officeDocument/2006/relationships/image" Target="../media/image51.pn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55.png"/><Relationship Id="rId5" Type="http://schemas.openxmlformats.org/officeDocument/2006/relationships/image" Target="../media/image54.jpeg"/><Relationship Id="rId4" Type="http://schemas.openxmlformats.org/officeDocument/2006/relationships/image" Target="../media/image53.jpeg"/></Relationships>
</file>

<file path=ppt/slides/_rels/slide32.xml.rels><?xml version="1.0" encoding="UTF-8" standalone="yes"?>
<Relationships xmlns="http://schemas.openxmlformats.org/package/2006/relationships"><Relationship Id="rId3" Type="http://schemas.openxmlformats.org/officeDocument/2006/relationships/image" Target="../media/image58.emf"/><Relationship Id="rId2" Type="http://schemas.openxmlformats.org/officeDocument/2006/relationships/image" Target="../media/image51.png"/><Relationship Id="rId1" Type="http://schemas.openxmlformats.org/officeDocument/2006/relationships/slideLayout" Target="../slideLayouts/slideLayout2.xml"/></Relationships>
</file>

<file path=ppt/slides/_rels/slide33.xml.rels><?xml version="1.0" encoding="UTF-8" standalone="yes"?>
<Relationships xmlns="http://schemas.openxmlformats.org/package/2006/relationships"><Relationship Id="rId2" Type="http://schemas.openxmlformats.org/officeDocument/2006/relationships/image" Target="../media/image59.jpeg"/><Relationship Id="rId1" Type="http://schemas.openxmlformats.org/officeDocument/2006/relationships/slideLayout" Target="../slideLayouts/slideLayout2.xml"/></Relationships>
</file>

<file path=ppt/slides/_rels/slide34.xml.rels><?xml version="1.0" encoding="UTF-8" standalone="yes"?>
<Relationships xmlns="http://schemas.openxmlformats.org/package/2006/relationships"><Relationship Id="rId3" Type="http://schemas.openxmlformats.org/officeDocument/2006/relationships/image" Target="../media/image61.jpg"/><Relationship Id="rId2" Type="http://schemas.openxmlformats.org/officeDocument/2006/relationships/image" Target="../media/image60.jpg"/><Relationship Id="rId1" Type="http://schemas.openxmlformats.org/officeDocument/2006/relationships/slideLayout" Target="../slideLayouts/slideLayout2.xml"/></Relationships>
</file>

<file path=ppt/slides/_rels/slide35.xml.rels><?xml version="1.0" encoding="UTF-8" standalone="yes"?>
<Relationships xmlns="http://schemas.openxmlformats.org/package/2006/relationships"><Relationship Id="rId3" Type="http://schemas.openxmlformats.org/officeDocument/2006/relationships/image" Target="../media/image63.jpeg"/><Relationship Id="rId2" Type="http://schemas.openxmlformats.org/officeDocument/2006/relationships/image" Target="../media/image62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64.jpeg"/></Relationships>
</file>

<file path=ppt/slides/_rels/slide36.xml.rels><?xml version="1.0" encoding="UTF-8" standalone="yes"?>
<Relationships xmlns="http://schemas.openxmlformats.org/package/2006/relationships"><Relationship Id="rId3" Type="http://schemas.openxmlformats.org/officeDocument/2006/relationships/image" Target="../media/image66.jpg"/><Relationship Id="rId2" Type="http://schemas.openxmlformats.org/officeDocument/2006/relationships/image" Target="../media/image65.jpg"/><Relationship Id="rId1" Type="http://schemas.openxmlformats.org/officeDocument/2006/relationships/slideLayout" Target="../slideLayouts/slideLayout7.xml"/></Relationships>
</file>

<file path=ppt/slides/_rels/slide37.xml.rels><?xml version="1.0" encoding="UTF-8" standalone="yes"?>
<Relationships xmlns="http://schemas.openxmlformats.org/package/2006/relationships"><Relationship Id="rId2" Type="http://schemas.openxmlformats.org/officeDocument/2006/relationships/image" Target="../media/image67.png"/><Relationship Id="rId1" Type="http://schemas.openxmlformats.org/officeDocument/2006/relationships/slideLayout" Target="../slideLayouts/slideLayout2.xml"/></Relationships>
</file>

<file path=ppt/slides/_rels/slide38.xml.rels><?xml version="1.0" encoding="UTF-8" standalone="yes"?>
<Relationships xmlns="http://schemas.openxmlformats.org/package/2006/relationships"><Relationship Id="rId3" Type="http://schemas.openxmlformats.org/officeDocument/2006/relationships/image" Target="../media/image69.jpeg"/><Relationship Id="rId2" Type="http://schemas.openxmlformats.org/officeDocument/2006/relationships/image" Target="../media/image68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70.jpeg"/></Relationships>
</file>

<file path=ppt/slides/_rels/slide39.xml.rels><?xml version="1.0" encoding="UTF-8" standalone="yes"?>
<Relationships xmlns="http://schemas.openxmlformats.org/package/2006/relationships"><Relationship Id="rId3" Type="http://schemas.openxmlformats.org/officeDocument/2006/relationships/image" Target="../media/image72.jpeg"/><Relationship Id="rId2" Type="http://schemas.openxmlformats.org/officeDocument/2006/relationships/image" Target="../media/image71.jpeg"/><Relationship Id="rId1" Type="http://schemas.openxmlformats.org/officeDocument/2006/relationships/slideLayout" Target="../slideLayouts/slideLayout7.xml"/></Relationships>
</file>

<file path=ppt/slides/_rels/slide40.xml.rels><?xml version="1.0" encoding="UTF-8" standalone="yes"?>
<Relationships xmlns="http://schemas.openxmlformats.org/package/2006/relationships"><Relationship Id="rId3" Type="http://schemas.openxmlformats.org/officeDocument/2006/relationships/image" Target="../media/image73.jpeg"/><Relationship Id="rId2" Type="http://schemas.openxmlformats.org/officeDocument/2006/relationships/image" Target="../media/image72.jpeg"/><Relationship Id="rId1" Type="http://schemas.openxmlformats.org/officeDocument/2006/relationships/slideLayout" Target="../slideLayouts/slideLayout7.xml"/></Relationships>
</file>

<file path=ppt/slides/_rels/slide41.xml.rels><?xml version="1.0" encoding="UTF-8" standalone="yes"?>
<Relationships xmlns="http://schemas.openxmlformats.org/package/2006/relationships"><Relationship Id="rId2" Type="http://schemas.openxmlformats.org/officeDocument/2006/relationships/image" Target="../media/image74.jpeg"/><Relationship Id="rId1" Type="http://schemas.openxmlformats.org/officeDocument/2006/relationships/slideLayout" Target="../slideLayouts/slideLayout7.xml"/></Relationships>
</file>

<file path=ppt/slides/_rels/slide42.xml.rels><?xml version="1.0" encoding="UTF-8" standalone="yes"?>
<Relationships xmlns="http://schemas.openxmlformats.org/package/2006/relationships"><Relationship Id="rId3" Type="http://schemas.openxmlformats.org/officeDocument/2006/relationships/image" Target="../media/image76.wmf"/><Relationship Id="rId2" Type="http://schemas.openxmlformats.org/officeDocument/2006/relationships/image" Target="../media/image75.wmf"/><Relationship Id="rId1" Type="http://schemas.openxmlformats.org/officeDocument/2006/relationships/slideLayout" Target="../slideLayouts/slideLayout7.xml"/></Relationships>
</file>

<file path=ppt/slides/_rels/slide43.xml.rels><?xml version="1.0" encoding="UTF-8" standalone="yes"?>
<Relationships xmlns="http://schemas.openxmlformats.org/package/2006/relationships"><Relationship Id="rId3" Type="http://schemas.openxmlformats.org/officeDocument/2006/relationships/image" Target="../media/image78.wmf"/><Relationship Id="rId2" Type="http://schemas.openxmlformats.org/officeDocument/2006/relationships/image" Target="../media/image77.wmf"/><Relationship Id="rId1" Type="http://schemas.openxmlformats.org/officeDocument/2006/relationships/slideLayout" Target="../slideLayouts/slideLayout7.xml"/></Relationships>
</file>

<file path=ppt/slides/_rels/slide44.xml.rels><?xml version="1.0" encoding="UTF-8" standalone="yes"?>
<Relationships xmlns="http://schemas.openxmlformats.org/package/2006/relationships"><Relationship Id="rId2" Type="http://schemas.openxmlformats.org/officeDocument/2006/relationships/image" Target="../media/image79.wmf"/><Relationship Id="rId1" Type="http://schemas.openxmlformats.org/officeDocument/2006/relationships/slideLayout" Target="../slideLayouts/slideLayout7.xml"/></Relationships>
</file>

<file path=ppt/slides/_rels/slide45.xml.rels><?xml version="1.0" encoding="UTF-8" standalone="yes"?>
<Relationships xmlns="http://schemas.openxmlformats.org/package/2006/relationships"><Relationship Id="rId2" Type="http://schemas.openxmlformats.org/officeDocument/2006/relationships/image" Target="../media/image80.wmf"/><Relationship Id="rId1" Type="http://schemas.openxmlformats.org/officeDocument/2006/relationships/slideLayout" Target="../slideLayouts/slideLayout7.xml"/></Relationships>
</file>

<file path=ppt/slides/_rels/slide46.xml.rels><?xml version="1.0" encoding="UTF-8" standalone="yes"?>
<Relationships xmlns="http://schemas.openxmlformats.org/package/2006/relationships"><Relationship Id="rId2" Type="http://schemas.openxmlformats.org/officeDocument/2006/relationships/image" Target="../media/image81.wmf"/><Relationship Id="rId1" Type="http://schemas.openxmlformats.org/officeDocument/2006/relationships/slideLayout" Target="../slideLayouts/slideLayout7.xml"/></Relationships>
</file>

<file path=ppt/slides/_rels/slide4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48.xml.rels><?xml version="1.0" encoding="UTF-8" standalone="yes"?>
<Relationships xmlns="http://schemas.openxmlformats.org/package/2006/relationships"><Relationship Id="rId3" Type="http://schemas.openxmlformats.org/officeDocument/2006/relationships/image" Target="../media/image83.wmf"/><Relationship Id="rId2" Type="http://schemas.openxmlformats.org/officeDocument/2006/relationships/image" Target="../media/image82.wmf"/><Relationship Id="rId1" Type="http://schemas.openxmlformats.org/officeDocument/2006/relationships/slideLayout" Target="../slideLayouts/slideLayout7.xml"/></Relationships>
</file>

<file path=ppt/slides/_rels/slide49.xml.rels><?xml version="1.0" encoding="UTF-8" standalone="yes"?>
<Relationships xmlns="http://schemas.openxmlformats.org/package/2006/relationships"><Relationship Id="rId2" Type="http://schemas.openxmlformats.org/officeDocument/2006/relationships/image" Target="../media/image44.png"/><Relationship Id="rId1" Type="http://schemas.openxmlformats.org/officeDocument/2006/relationships/slideLayout" Target="../slideLayouts/slideLayout7.xml"/></Relationships>
</file>

<file path=ppt/slides/_rels/slide50.xml.rels><?xml version="1.0" encoding="UTF-8" standalone="yes"?>
<Relationships xmlns="http://schemas.openxmlformats.org/package/2006/relationships"><Relationship Id="rId3" Type="http://schemas.openxmlformats.org/officeDocument/2006/relationships/image" Target="../media/image85.png"/><Relationship Id="rId7" Type="http://schemas.openxmlformats.org/officeDocument/2006/relationships/image" Target="../media/image89.png"/><Relationship Id="rId2" Type="http://schemas.openxmlformats.org/officeDocument/2006/relationships/image" Target="../media/image84.pn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88.png"/><Relationship Id="rId5" Type="http://schemas.openxmlformats.org/officeDocument/2006/relationships/image" Target="../media/image87.png"/><Relationship Id="rId4" Type="http://schemas.openxmlformats.org/officeDocument/2006/relationships/image" Target="../media/image86.png"/></Relationships>
</file>

<file path=ppt/slides/_rels/slide51.xml.rels><?xml version="1.0" encoding="UTF-8" standalone="yes"?>
<Relationships xmlns="http://schemas.openxmlformats.org/package/2006/relationships"><Relationship Id="rId2" Type="http://schemas.openxmlformats.org/officeDocument/2006/relationships/image" Target="../media/image90.jpg"/><Relationship Id="rId1" Type="http://schemas.openxmlformats.org/officeDocument/2006/relationships/slideLayout" Target="../slideLayouts/slideLayout7.xml"/></Relationships>
</file>

<file path=ppt/slides/_rels/slide52.xml.rels><?xml version="1.0" encoding="UTF-8" standalone="yes"?>
<Relationships xmlns="http://schemas.openxmlformats.org/package/2006/relationships"><Relationship Id="rId2" Type="http://schemas.openxmlformats.org/officeDocument/2006/relationships/image" Target="../media/image91.jpg"/><Relationship Id="rId1" Type="http://schemas.openxmlformats.org/officeDocument/2006/relationships/slideLayout" Target="../slideLayouts/slideLayout7.xml"/></Relationships>
</file>

<file path=ppt/slides/_rels/slide53.xml.rels><?xml version="1.0" encoding="UTF-8" standalone="yes"?>
<Relationships xmlns="http://schemas.openxmlformats.org/package/2006/relationships"><Relationship Id="rId2" Type="http://schemas.openxmlformats.org/officeDocument/2006/relationships/image" Target="../media/image92.jpg"/><Relationship Id="rId1" Type="http://schemas.openxmlformats.org/officeDocument/2006/relationships/slideLayout" Target="../slideLayouts/slideLayout7.xml"/></Relationships>
</file>

<file path=ppt/slides/_rels/slide54.xml.rels><?xml version="1.0" encoding="UTF-8" standalone="yes"?>
<Relationships xmlns="http://schemas.openxmlformats.org/package/2006/relationships"><Relationship Id="rId3" Type="http://schemas.openxmlformats.org/officeDocument/2006/relationships/image" Target="../media/image94.jpg"/><Relationship Id="rId2" Type="http://schemas.openxmlformats.org/officeDocument/2006/relationships/image" Target="../media/image93.jp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95.jpg"/></Relationships>
</file>

<file path=ppt/slides/_rels/slide55.xml.rels><?xml version="1.0" encoding="UTF-8" standalone="yes"?>
<Relationships xmlns="http://schemas.openxmlformats.org/package/2006/relationships"><Relationship Id="rId3" Type="http://schemas.openxmlformats.org/officeDocument/2006/relationships/image" Target="../media/image97.jpg"/><Relationship Id="rId2" Type="http://schemas.openxmlformats.org/officeDocument/2006/relationships/image" Target="../media/image96.jpg"/><Relationship Id="rId1" Type="http://schemas.openxmlformats.org/officeDocument/2006/relationships/slideLayout" Target="../slideLayouts/slideLayout7.xml"/></Relationships>
</file>

<file path=ppt/slides/_rels/slide56.xml.rels><?xml version="1.0" encoding="UTF-8" standalone="yes"?>
<Relationships xmlns="http://schemas.openxmlformats.org/package/2006/relationships"><Relationship Id="rId3" Type="http://schemas.openxmlformats.org/officeDocument/2006/relationships/image" Target="../media/image99.jpg"/><Relationship Id="rId2" Type="http://schemas.openxmlformats.org/officeDocument/2006/relationships/image" Target="../media/image98.jp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100.jpg"/></Relationships>
</file>

<file path=ppt/slides/_rels/slide5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2.jpg"/><Relationship Id="rId2" Type="http://schemas.openxmlformats.org/officeDocument/2006/relationships/image" Target="../media/image101.jpg"/><Relationship Id="rId1" Type="http://schemas.openxmlformats.org/officeDocument/2006/relationships/slideLayout" Target="../slideLayouts/slideLayout7.xml"/></Relationships>
</file>

<file path=ppt/slides/_rels/slide58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12.xml"/></Relationships>
</file>

<file path=ppt/slides/_rels/slide5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3.jpe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104.jpeg"/></Relationships>
</file>

<file path=ppt/slides/_rels/slide6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6.png"/><Relationship Id="rId2" Type="http://schemas.openxmlformats.org/officeDocument/2006/relationships/image" Target="../media/image105.png"/><Relationship Id="rId1" Type="http://schemas.openxmlformats.org/officeDocument/2006/relationships/slideLayout" Target="../slideLayouts/slideLayout2.xml"/></Relationships>
</file>

<file path=ppt/slides/_rels/slide6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7.jpeg"/><Relationship Id="rId1" Type="http://schemas.openxmlformats.org/officeDocument/2006/relationships/slideLayout" Target="../slideLayouts/slideLayout2.xml"/></Relationships>
</file>

<file path=ppt/slides/_rels/slide6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12.xml"/></Relationships>
</file>

<file path=ppt/slides/_rels/slide6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8.png"/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2.xml"/></Relationships>
</file>

<file path=ppt/slides/_rels/slide6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0.png"/><Relationship Id="rId2" Type="http://schemas.openxmlformats.org/officeDocument/2006/relationships/image" Target="../media/image109.png"/><Relationship Id="rId1" Type="http://schemas.openxmlformats.org/officeDocument/2006/relationships/slideLayout" Target="../slideLayouts/slideLayout2.xml"/></Relationships>
</file>

<file path=ppt/slides/_rels/slide6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1.jpeg"/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2.xml"/></Relationships>
</file>

<file path=ppt/slides/_rels/slide66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12.xml"/></Relationships>
</file>

<file path=ppt/slides/_rels/slide6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2.jpeg"/><Relationship Id="rId1" Type="http://schemas.openxmlformats.org/officeDocument/2006/relationships/slideLayout" Target="../slideLayouts/slideLayout2.xml"/></Relationships>
</file>

<file path=ppt/slides/_rels/slide68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12.xml"/></Relationships>
</file>

<file path=ppt/slides/_rels/slide69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7.xml"/></Relationships>
</file>

<file path=ppt/slides/_rels/slide7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3.wmf"/><Relationship Id="rId1" Type="http://schemas.openxmlformats.org/officeDocument/2006/relationships/slideLayout" Target="../slideLayouts/slideLayout2.xml"/></Relationships>
</file>

<file path=ppt/slides/_rels/slide7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4.png"/><Relationship Id="rId1" Type="http://schemas.openxmlformats.org/officeDocument/2006/relationships/slideLayout" Target="../slideLayouts/slideLayout2.xml"/></Relationships>
</file>

<file path=ppt/slides/_rels/slide7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6.png"/><Relationship Id="rId2" Type="http://schemas.openxmlformats.org/officeDocument/2006/relationships/image" Target="../media/image115.png"/><Relationship Id="rId1" Type="http://schemas.openxmlformats.org/officeDocument/2006/relationships/slideLayout" Target="../slideLayouts/slideLayout2.xml"/></Relationships>
</file>

<file path=ppt/slides/_rels/slide73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1.xml"/><Relationship Id="rId1" Type="http://schemas.openxmlformats.org/officeDocument/2006/relationships/slideLayout" Target="../slideLayouts/slideLayout12.xml"/></Relationships>
</file>

<file path=ppt/slides/_rels/slide7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7.jpeg"/><Relationship Id="rId1" Type="http://schemas.openxmlformats.org/officeDocument/2006/relationships/slideLayout" Target="../slideLayouts/slideLayout2.xml"/></Relationships>
</file>

<file path=ppt/slides/_rels/slide7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8.wmf"/><Relationship Id="rId2" Type="http://schemas.openxmlformats.org/officeDocument/2006/relationships/notesSlide" Target="../notesSlides/notesSlide12.xml"/><Relationship Id="rId1" Type="http://schemas.openxmlformats.org/officeDocument/2006/relationships/slideLayout" Target="../slideLayouts/slideLayout2.xml"/></Relationships>
</file>

<file path=ppt/slides/_rels/slide7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9.wmf"/><Relationship Id="rId1" Type="http://schemas.openxmlformats.org/officeDocument/2006/relationships/slideLayout" Target="../slideLayouts/slideLayout2.xml"/></Relationships>
</file>

<file path=ppt/slides/_rels/slide7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0.png"/><Relationship Id="rId1" Type="http://schemas.openxmlformats.org/officeDocument/2006/relationships/slideLayout" Target="../slideLayouts/slideLayout2.xml"/></Relationships>
</file>

<file path=ppt/slides/_rels/slide7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1.jpeg"/><Relationship Id="rId1" Type="http://schemas.openxmlformats.org/officeDocument/2006/relationships/slideLayout" Target="../slideLayouts/slideLayout2.xml"/></Relationships>
</file>

<file path=ppt/slides/_rels/slide7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2.png"/><Relationship Id="rId1" Type="http://schemas.openxmlformats.org/officeDocument/2006/relationships/slideLayout" Target="../slideLayouts/slideLayout7.xml"/></Relationships>
</file>

<file path=ppt/slides/_rels/slide8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4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3.xml"/><Relationship Id="rId1" Type="http://schemas.openxmlformats.org/officeDocument/2006/relationships/slideLayout" Target="../slideLayouts/slideLayout2.xml"/></Relationships>
</file>

<file path=ppt/slides/_rels/slide8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3.jpg"/><Relationship Id="rId1" Type="http://schemas.openxmlformats.org/officeDocument/2006/relationships/slideLayout" Target="../slideLayouts/slideLayout2.xml"/></Relationships>
</file>

<file path=ppt/slides/_rels/slide8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4.jpeg"/><Relationship Id="rId1" Type="http://schemas.openxmlformats.org/officeDocument/2006/relationships/slideLayout" Target="../slideLayouts/slideLayout2.xml"/></Relationships>
</file>

<file path=ppt/slides/_rels/slide8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5.jpg"/><Relationship Id="rId1" Type="http://schemas.openxmlformats.org/officeDocument/2006/relationships/slideLayout" Target="../slideLayouts/slideLayout2.xml"/></Relationships>
</file>

<file path=ppt/slides/_rels/slide9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6.jpeg"/><Relationship Id="rId1" Type="http://schemas.openxmlformats.org/officeDocument/2006/relationships/slideLayout" Target="../slideLayouts/slideLayout2.xml"/></Relationships>
</file>

<file path=ppt/slides/_rels/slide9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9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9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9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9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9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9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7.jpg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5362" name="Imagem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000250" y="0"/>
            <a:ext cx="51435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>
    <p:random/>
  </p:transition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386" name="Rectangle 3"/>
          <p:cNvSpPr>
            <a:spLocks noChangeArrowheads="1"/>
          </p:cNvSpPr>
          <p:nvPr/>
        </p:nvSpPr>
        <p:spPr bwMode="auto">
          <a:xfrm>
            <a:off x="0" y="404813"/>
            <a:ext cx="900113" cy="6453187"/>
          </a:xfrm>
          <a:prstGeom prst="rect">
            <a:avLst/>
          </a:prstGeom>
          <a:gradFill rotWithShape="1">
            <a:gsLst>
              <a:gs pos="0">
                <a:srgbClr val="002100"/>
              </a:gs>
              <a:gs pos="100000">
                <a:srgbClr val="004800"/>
              </a:gs>
            </a:gsLst>
            <a:lin ang="5400000" scaled="1"/>
          </a:gradFill>
          <a:ln w="9525">
            <a:solidFill>
              <a:schemeClr val="tx1"/>
            </a:solidFill>
            <a:miter lim="800000"/>
            <a:headEnd/>
            <a:tailEnd/>
          </a:ln>
        </p:spPr>
        <p:txBody>
          <a:bodyPr wrap="none" lIns="91429" tIns="45715" rIns="91429" bIns="45715" anchor="ctr"/>
          <a:lstStyle>
            <a:lvl1pPr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Times New Roman" panose="02020603050405020304" pitchFamily="18" charset="0"/>
              </a:defRPr>
            </a:lvl1pPr>
            <a:lvl2pPr marL="742950" indent="-28575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Times New Roman" panose="02020603050405020304" pitchFamily="18" charset="0"/>
              </a:defRPr>
            </a:lvl2pPr>
            <a:lvl3pPr marL="1143000" indent="-22860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Times New Roman" panose="02020603050405020304" pitchFamily="18" charset="0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Times New Roman" panose="02020603050405020304" pitchFamily="18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 New Roman" panose="02020603050405020304" pitchFamily="18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 New Roman" panose="02020603050405020304" pitchFamily="18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 New Roman" panose="02020603050405020304" pitchFamily="18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 New Roman" panose="02020603050405020304" pitchFamily="18" charset="0"/>
              </a:defRPr>
            </a:lvl9pPr>
          </a:lstStyle>
          <a:p>
            <a:pPr algn="ctr" eaLnBrk="1" hangingPunct="1">
              <a:spcBef>
                <a:spcPct val="0"/>
              </a:spcBef>
              <a:buFontTx/>
              <a:buNone/>
            </a:pPr>
            <a:endParaRPr lang="pt-PT" altLang="pt-PT" sz="2000" u="none">
              <a:solidFill>
                <a:srgbClr val="006600"/>
              </a:solidFill>
              <a:latin typeface="Gill Sans MT" panose="020B0502020104020203" pitchFamily="34" charset="0"/>
              <a:cs typeface="Arial" panose="020B0604020202020204" pitchFamily="34" charset="0"/>
            </a:endParaRPr>
          </a:p>
        </p:txBody>
      </p:sp>
      <p:pic>
        <p:nvPicPr>
          <p:cNvPr id="16387" name="Imagem 1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00113" y="665163"/>
            <a:ext cx="8256587" cy="61928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6388" name="Text Box 6"/>
          <p:cNvSpPr txBox="1">
            <a:spLocks noChangeAspect="1" noChangeArrowheads="1"/>
          </p:cNvSpPr>
          <p:nvPr/>
        </p:nvSpPr>
        <p:spPr bwMode="auto">
          <a:xfrm>
            <a:off x="1187450" y="1557338"/>
            <a:ext cx="7416800" cy="682625"/>
          </a:xfrm>
          <a:prstGeom prst="rect">
            <a:avLst/>
          </a:prstGeom>
          <a:solidFill>
            <a:schemeClr val="bg1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91429" tIns="45715" rIns="91429" bIns="45715">
            <a:spAutoFit/>
          </a:bodyPr>
          <a:lstStyle>
            <a:lvl1pPr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Times New Roman" panose="02020603050405020304" pitchFamily="18" charset="0"/>
              </a:defRPr>
            </a:lvl1pPr>
            <a:lvl2pPr marL="742950" indent="-28575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Times New Roman" panose="02020603050405020304" pitchFamily="18" charset="0"/>
              </a:defRPr>
            </a:lvl2pPr>
            <a:lvl3pPr marL="1143000" indent="-22860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Times New Roman" panose="02020603050405020304" pitchFamily="18" charset="0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Times New Roman" panose="02020603050405020304" pitchFamily="18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 New Roman" panose="02020603050405020304" pitchFamily="18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 New Roman" panose="02020603050405020304" pitchFamily="18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 New Roman" panose="02020603050405020304" pitchFamily="18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 New Roman" panose="02020603050405020304" pitchFamily="18" charset="0"/>
              </a:defRPr>
            </a:lvl9pPr>
          </a:lstStyle>
          <a:p>
            <a:pPr algn="ctr" eaLnBrk="1" hangingPunct="1">
              <a:lnSpc>
                <a:spcPct val="120000"/>
              </a:lnSpc>
              <a:spcBef>
                <a:spcPct val="30000"/>
              </a:spcBef>
              <a:spcAft>
                <a:spcPct val="30000"/>
              </a:spcAft>
              <a:buFontTx/>
              <a:buNone/>
            </a:pPr>
            <a:r>
              <a:rPr lang="pt-PT" altLang="pt-PT" b="1" u="none" dirty="0">
                <a:solidFill>
                  <a:srgbClr val="006600"/>
                </a:solidFill>
                <a:latin typeface="Arial Unicode MS" panose="020B0604020202020204" pitchFamily="34" charset="-128"/>
                <a:cs typeface="Arial" panose="020B0604020202020204" pitchFamily="34" charset="0"/>
              </a:rPr>
              <a:t>Orientação em Contexto Escolar II</a:t>
            </a:r>
          </a:p>
        </p:txBody>
      </p:sp>
      <p:sp>
        <p:nvSpPr>
          <p:cNvPr id="16389" name="Rectangle 2"/>
          <p:cNvSpPr>
            <a:spLocks noChangeArrowheads="1"/>
          </p:cNvSpPr>
          <p:nvPr/>
        </p:nvSpPr>
        <p:spPr bwMode="auto">
          <a:xfrm>
            <a:off x="0" y="0"/>
            <a:ext cx="9144000" cy="1008063"/>
          </a:xfrm>
          <a:prstGeom prst="rect">
            <a:avLst/>
          </a:prstGeom>
          <a:gradFill rotWithShape="1">
            <a:gsLst>
              <a:gs pos="0">
                <a:srgbClr val="4F8B4F"/>
              </a:gs>
              <a:gs pos="100000">
                <a:srgbClr val="7EDE7E"/>
              </a:gs>
            </a:gsLst>
            <a:lin ang="0" scaled="1"/>
          </a:gradFill>
          <a:ln w="9525">
            <a:solidFill>
              <a:schemeClr val="tx1"/>
            </a:solidFill>
            <a:miter lim="800000"/>
            <a:headEnd/>
            <a:tailEnd/>
          </a:ln>
        </p:spPr>
        <p:txBody>
          <a:bodyPr wrap="none" lIns="91429" tIns="45715" rIns="91429" bIns="45715" anchor="ctr"/>
          <a:lstStyle>
            <a:lvl1pPr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Times New Roman" panose="02020603050405020304" pitchFamily="18" charset="0"/>
              </a:defRPr>
            </a:lvl1pPr>
            <a:lvl2pPr marL="742950" indent="-28575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Times New Roman" panose="02020603050405020304" pitchFamily="18" charset="0"/>
              </a:defRPr>
            </a:lvl2pPr>
            <a:lvl3pPr marL="1143000" indent="-22860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Times New Roman" panose="02020603050405020304" pitchFamily="18" charset="0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Times New Roman" panose="02020603050405020304" pitchFamily="18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 New Roman" panose="02020603050405020304" pitchFamily="18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 New Roman" panose="02020603050405020304" pitchFamily="18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 New Roman" panose="02020603050405020304" pitchFamily="18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 New Roman" panose="02020603050405020304" pitchFamily="18" charset="0"/>
              </a:defRPr>
            </a:lvl9pPr>
          </a:lstStyle>
          <a:p>
            <a:pPr algn="ctr" eaLnBrk="1" hangingPunct="1">
              <a:spcBef>
                <a:spcPct val="0"/>
              </a:spcBef>
              <a:buFontTx/>
              <a:buNone/>
            </a:pPr>
            <a:endParaRPr lang="pt-PT" altLang="pt-PT" sz="2000" u="none">
              <a:latin typeface="Arial Unicode MS" panose="020B0604020202020204" pitchFamily="34" charset="-128"/>
              <a:cs typeface="Arial" panose="020B0604020202020204" pitchFamily="34" charset="0"/>
            </a:endParaRPr>
          </a:p>
        </p:txBody>
      </p:sp>
      <p:pic>
        <p:nvPicPr>
          <p:cNvPr id="16390" name="Imagem 2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443663" y="-6350"/>
            <a:ext cx="1485900" cy="10509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6391" name="Imagem 3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773238" y="-14288"/>
            <a:ext cx="2570162" cy="10398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>
    <p:random/>
  </p:transition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 Box 6"/>
          <p:cNvSpPr txBox="1">
            <a:spLocks noChangeAspect="1" noChangeArrowheads="1"/>
          </p:cNvSpPr>
          <p:nvPr/>
        </p:nvSpPr>
        <p:spPr bwMode="auto">
          <a:xfrm>
            <a:off x="1439663" y="332656"/>
            <a:ext cx="6480696" cy="682625"/>
          </a:xfrm>
          <a:prstGeom prst="rect">
            <a:avLst/>
          </a:prstGeom>
          <a:solidFill>
            <a:schemeClr val="bg1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lIns="91429" tIns="45715" rIns="91429" bIns="45715">
            <a:spAutoFit/>
          </a:bodyPr>
          <a:lstStyle>
            <a:lvl1pPr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Times New Roman" panose="02020603050405020304" pitchFamily="18" charset="0"/>
              </a:defRPr>
            </a:lvl1pPr>
            <a:lvl2pPr marL="742950" indent="-28575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Times New Roman" panose="02020603050405020304" pitchFamily="18" charset="0"/>
              </a:defRPr>
            </a:lvl2pPr>
            <a:lvl3pPr marL="1143000" indent="-22860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Times New Roman" panose="02020603050405020304" pitchFamily="18" charset="0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Times New Roman" panose="02020603050405020304" pitchFamily="18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 New Roman" panose="02020603050405020304" pitchFamily="18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 New Roman" panose="02020603050405020304" pitchFamily="18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 New Roman" panose="02020603050405020304" pitchFamily="18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 New Roman" panose="02020603050405020304" pitchFamily="18" charset="0"/>
              </a:defRPr>
            </a:lvl9pPr>
          </a:lstStyle>
          <a:p>
            <a:pPr algn="ctr" eaLnBrk="1" hangingPunct="1">
              <a:lnSpc>
                <a:spcPct val="120000"/>
              </a:lnSpc>
              <a:spcBef>
                <a:spcPct val="30000"/>
              </a:spcBef>
              <a:spcAft>
                <a:spcPct val="30000"/>
              </a:spcAft>
              <a:buFontTx/>
              <a:buNone/>
            </a:pPr>
            <a:r>
              <a:rPr lang="pt-PT" altLang="pt-PT" b="1" u="none" dirty="0">
                <a:solidFill>
                  <a:srgbClr val="006600"/>
                </a:solidFill>
                <a:latin typeface="Arial Unicode MS" panose="020B0604020202020204" pitchFamily="34" charset="-128"/>
                <a:cs typeface="Arial" panose="020B0604020202020204" pitchFamily="34" charset="0"/>
              </a:rPr>
              <a:t>Orientação em Contexto Escolar II</a:t>
            </a:r>
          </a:p>
        </p:txBody>
      </p:sp>
      <p:graphicFrame>
        <p:nvGraphicFramePr>
          <p:cNvPr id="6" name="Tabela 5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950337949"/>
              </p:ext>
            </p:extLst>
          </p:nvPr>
        </p:nvGraphicFramePr>
        <p:xfrm>
          <a:off x="323528" y="1397000"/>
          <a:ext cx="8496944" cy="5015322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1618467"/>
                <a:gridCol w="1861235"/>
                <a:gridCol w="5017242"/>
              </a:tblGrid>
              <a:tr h="639484">
                <a:tc>
                  <a:txBody>
                    <a:bodyPr/>
                    <a:lstStyle/>
                    <a:p>
                      <a:r>
                        <a:rPr lang="pt-PT" sz="1600" dirty="0" smtClean="0">
                          <a:latin typeface="Arial Unicode MS" panose="020B0604020202020204" pitchFamily="34" charset="-128"/>
                          <a:ea typeface="Arial Unicode MS" panose="020B0604020202020204" pitchFamily="34" charset="-128"/>
                          <a:cs typeface="Arial Unicode MS" panose="020B0604020202020204" pitchFamily="34" charset="-128"/>
                        </a:rPr>
                        <a:t>Dia</a:t>
                      </a:r>
                      <a:endParaRPr lang="pt-PT" sz="1600" dirty="0">
                        <a:latin typeface="Arial Unicode MS" panose="020B0604020202020204" pitchFamily="34" charset="-128"/>
                        <a:ea typeface="Arial Unicode MS" panose="020B0604020202020204" pitchFamily="34" charset="-128"/>
                        <a:cs typeface="Arial Unicode MS" panose="020B0604020202020204" pitchFamily="34" charset="-128"/>
                      </a:endParaRPr>
                    </a:p>
                  </a:txBody>
                  <a:tcPr anchor="ctr" anchorCtr="1">
                    <a:solidFill>
                      <a:srgbClr val="006600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pt-PT" sz="1600" dirty="0" smtClean="0">
                          <a:latin typeface="Arial Unicode MS" panose="020B0604020202020204" pitchFamily="34" charset="-128"/>
                          <a:ea typeface="Arial Unicode MS" panose="020B0604020202020204" pitchFamily="34" charset="-128"/>
                          <a:cs typeface="Arial Unicode MS" panose="020B0604020202020204" pitchFamily="34" charset="-128"/>
                        </a:rPr>
                        <a:t>Período</a:t>
                      </a:r>
                      <a:endParaRPr lang="pt-PT" sz="1600" dirty="0">
                        <a:latin typeface="Arial Unicode MS" panose="020B0604020202020204" pitchFamily="34" charset="-128"/>
                        <a:ea typeface="Arial Unicode MS" panose="020B0604020202020204" pitchFamily="34" charset="-128"/>
                        <a:cs typeface="Arial Unicode MS" panose="020B0604020202020204" pitchFamily="34" charset="-128"/>
                      </a:endParaRPr>
                    </a:p>
                  </a:txBody>
                  <a:tcPr anchor="ctr" anchorCtr="1">
                    <a:solidFill>
                      <a:srgbClr val="006600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pt-PT" sz="1600" dirty="0" smtClean="0">
                          <a:latin typeface="Arial Unicode MS" panose="020B0604020202020204" pitchFamily="34" charset="-128"/>
                          <a:ea typeface="Arial Unicode MS" panose="020B0604020202020204" pitchFamily="34" charset="-128"/>
                          <a:cs typeface="Arial Unicode MS" panose="020B0604020202020204" pitchFamily="34" charset="-128"/>
                        </a:rPr>
                        <a:t>Conteúdos</a:t>
                      </a:r>
                      <a:endParaRPr lang="pt-PT" sz="1600" dirty="0">
                        <a:latin typeface="Arial Unicode MS" panose="020B0604020202020204" pitchFamily="34" charset="-128"/>
                        <a:ea typeface="Arial Unicode MS" panose="020B0604020202020204" pitchFamily="34" charset="-128"/>
                        <a:cs typeface="Arial Unicode MS" panose="020B0604020202020204" pitchFamily="34" charset="-128"/>
                      </a:endParaRPr>
                    </a:p>
                  </a:txBody>
                  <a:tcPr anchor="ctr" anchorCtr="1">
                    <a:solidFill>
                      <a:srgbClr val="006600"/>
                    </a:solidFill>
                  </a:tcPr>
                </a:tc>
              </a:tr>
              <a:tr h="490300">
                <a:tc>
                  <a:txBody>
                    <a:bodyPr/>
                    <a:lstStyle/>
                    <a:p>
                      <a:pPr>
                        <a:spcBef>
                          <a:spcPts val="600"/>
                        </a:spcBef>
                        <a:spcAft>
                          <a:spcPts val="600"/>
                        </a:spcAft>
                      </a:pPr>
                      <a:r>
                        <a:rPr lang="pt-PT" sz="1700" dirty="0" smtClean="0">
                          <a:solidFill>
                            <a:schemeClr val="tx1"/>
                          </a:solidFill>
                          <a:latin typeface="Arial Unicode MS" panose="020B0604020202020204" pitchFamily="34" charset="-128"/>
                          <a:ea typeface="Arial Unicode MS" panose="020B0604020202020204" pitchFamily="34" charset="-128"/>
                          <a:cs typeface="Arial Unicode MS" panose="020B0604020202020204" pitchFamily="34" charset="-128"/>
                        </a:rPr>
                        <a:t>16/03/2018</a:t>
                      </a:r>
                      <a:endParaRPr lang="pt-PT" sz="1700" dirty="0">
                        <a:solidFill>
                          <a:schemeClr val="tx1"/>
                        </a:solidFill>
                        <a:latin typeface="Arial Unicode MS" panose="020B0604020202020204" pitchFamily="34" charset="-128"/>
                        <a:ea typeface="Arial Unicode MS" panose="020B0604020202020204" pitchFamily="34" charset="-128"/>
                        <a:cs typeface="Arial Unicode MS" panose="020B0604020202020204" pitchFamily="34" charset="-128"/>
                      </a:endParaRPr>
                    </a:p>
                  </a:txBody>
                  <a:tcPr anchor="ctr" anchorCtr="1"/>
                </a:tc>
                <a:tc>
                  <a:txBody>
                    <a:bodyPr/>
                    <a:lstStyle/>
                    <a:p>
                      <a:pPr>
                        <a:spcBef>
                          <a:spcPts val="600"/>
                        </a:spcBef>
                        <a:spcAft>
                          <a:spcPts val="600"/>
                        </a:spcAft>
                      </a:pPr>
                      <a:r>
                        <a:rPr lang="pt-PT" sz="1700" dirty="0" smtClean="0">
                          <a:solidFill>
                            <a:schemeClr val="tx1"/>
                          </a:solidFill>
                          <a:latin typeface="Arial Unicode MS" panose="020B0604020202020204" pitchFamily="34" charset="-128"/>
                          <a:ea typeface="Arial Unicode MS" panose="020B0604020202020204" pitchFamily="34" charset="-128"/>
                          <a:cs typeface="Arial Unicode MS" panose="020B0604020202020204" pitchFamily="34" charset="-128"/>
                        </a:rPr>
                        <a:t>18.00 - 19.00</a:t>
                      </a:r>
                      <a:endParaRPr lang="pt-PT" sz="1700" dirty="0">
                        <a:solidFill>
                          <a:schemeClr val="tx1"/>
                        </a:solidFill>
                        <a:latin typeface="Arial Unicode MS" panose="020B0604020202020204" pitchFamily="34" charset="-128"/>
                        <a:ea typeface="Arial Unicode MS" panose="020B0604020202020204" pitchFamily="34" charset="-128"/>
                        <a:cs typeface="Arial Unicode MS" panose="020B0604020202020204" pitchFamily="34" charset="-128"/>
                      </a:endParaRPr>
                    </a:p>
                  </a:txBody>
                  <a:tcPr anchor="ctr" anchorCtr="1"/>
                </a:tc>
                <a:tc>
                  <a:txBody>
                    <a:bodyPr/>
                    <a:lstStyle/>
                    <a:p>
                      <a:pPr algn="l">
                        <a:spcBef>
                          <a:spcPts val="600"/>
                        </a:spcBef>
                        <a:spcAft>
                          <a:spcPts val="600"/>
                        </a:spcAft>
                      </a:pPr>
                      <a:r>
                        <a:rPr lang="pt-PT" sz="1700" dirty="0" smtClean="0">
                          <a:solidFill>
                            <a:schemeClr val="tx1"/>
                          </a:solidFill>
                          <a:latin typeface="Arial Unicode MS" panose="020B0604020202020204" pitchFamily="34" charset="-128"/>
                          <a:ea typeface="Arial Unicode MS" panose="020B0604020202020204" pitchFamily="34" charset="-128"/>
                          <a:cs typeface="Arial Unicode MS" panose="020B0604020202020204" pitchFamily="34" charset="-128"/>
                        </a:rPr>
                        <a:t>Apresentação</a:t>
                      </a:r>
                      <a:endParaRPr lang="pt-PT" sz="1700" dirty="0">
                        <a:solidFill>
                          <a:schemeClr val="tx1"/>
                        </a:solidFill>
                        <a:latin typeface="Arial Unicode MS" panose="020B0604020202020204" pitchFamily="34" charset="-128"/>
                        <a:ea typeface="Arial Unicode MS" panose="020B0604020202020204" pitchFamily="34" charset="-128"/>
                        <a:cs typeface="Arial Unicode MS" panose="020B0604020202020204" pitchFamily="34" charset="-128"/>
                      </a:endParaRPr>
                    </a:p>
                  </a:txBody>
                  <a:tcPr anchor="ctr"/>
                </a:tc>
              </a:tr>
              <a:tr h="490300">
                <a:tc>
                  <a:txBody>
                    <a:bodyPr/>
                    <a:lstStyle/>
                    <a:p>
                      <a:endParaRPr lang="pt-PT" sz="1700" dirty="0">
                        <a:solidFill>
                          <a:schemeClr val="tx1"/>
                        </a:solidFill>
                        <a:latin typeface="Arial Unicode MS" panose="020B0604020202020204" pitchFamily="34" charset="-128"/>
                        <a:ea typeface="Arial Unicode MS" panose="020B0604020202020204" pitchFamily="34" charset="-128"/>
                        <a:cs typeface="Arial Unicode MS" panose="020B0604020202020204" pitchFamily="34" charset="-128"/>
                      </a:endParaRPr>
                    </a:p>
                  </a:txBody>
                  <a:tcPr anchor="ctr" anchorCtr="1"/>
                </a:tc>
                <a:tc>
                  <a:txBody>
                    <a:bodyPr/>
                    <a:lstStyle/>
                    <a:p>
                      <a:r>
                        <a:rPr lang="pt-PT" sz="1700" dirty="0" smtClean="0">
                          <a:solidFill>
                            <a:schemeClr val="tx1"/>
                          </a:solidFill>
                          <a:latin typeface="Arial Unicode MS" panose="020B0604020202020204" pitchFamily="34" charset="-128"/>
                          <a:ea typeface="Arial Unicode MS" panose="020B0604020202020204" pitchFamily="34" charset="-128"/>
                          <a:cs typeface="Arial Unicode MS" panose="020B0604020202020204" pitchFamily="34" charset="-128"/>
                        </a:rPr>
                        <a:t>19.00 - 21.00</a:t>
                      </a:r>
                      <a:endParaRPr lang="pt-PT" sz="1700" dirty="0">
                        <a:solidFill>
                          <a:schemeClr val="tx1"/>
                        </a:solidFill>
                        <a:latin typeface="Arial Unicode MS" panose="020B0604020202020204" pitchFamily="34" charset="-128"/>
                        <a:ea typeface="Arial Unicode MS" panose="020B0604020202020204" pitchFamily="34" charset="-128"/>
                        <a:cs typeface="Arial Unicode MS" panose="020B0604020202020204" pitchFamily="34" charset="-128"/>
                      </a:endParaRPr>
                    </a:p>
                  </a:txBody>
                  <a:tcPr anchor="ctr" anchorCtr="1"/>
                </a:tc>
                <a:tc>
                  <a:txBody>
                    <a:bodyPr/>
                    <a:lstStyle/>
                    <a:p>
                      <a:pPr algn="l"/>
                      <a:r>
                        <a:rPr lang="pt-PT" sz="1700" dirty="0" smtClean="0">
                          <a:solidFill>
                            <a:schemeClr val="tx1"/>
                          </a:solidFill>
                          <a:latin typeface="Arial Unicode MS" panose="020B0604020202020204" pitchFamily="34" charset="-128"/>
                          <a:ea typeface="Arial Unicode MS" panose="020B0604020202020204" pitchFamily="34" charset="-128"/>
                          <a:cs typeface="Arial Unicode MS" panose="020B0604020202020204" pitchFamily="34" charset="-128"/>
                        </a:rPr>
                        <a:t>Introdução à Orientação</a:t>
                      </a:r>
                      <a:endParaRPr lang="pt-PT" sz="1700" dirty="0">
                        <a:solidFill>
                          <a:schemeClr val="tx1"/>
                        </a:solidFill>
                        <a:latin typeface="Arial Unicode MS" panose="020B0604020202020204" pitchFamily="34" charset="-128"/>
                        <a:ea typeface="Arial Unicode MS" panose="020B0604020202020204" pitchFamily="34" charset="-128"/>
                        <a:cs typeface="Arial Unicode MS" panose="020B0604020202020204" pitchFamily="34" charset="-128"/>
                      </a:endParaRPr>
                    </a:p>
                  </a:txBody>
                  <a:tcPr anchor="ctr"/>
                </a:tc>
              </a:tr>
              <a:tr h="644451">
                <a:tc>
                  <a:txBody>
                    <a:bodyPr/>
                    <a:lstStyle/>
                    <a:p>
                      <a:r>
                        <a:rPr lang="pt-PT" sz="1700" dirty="0" smtClean="0">
                          <a:solidFill>
                            <a:schemeClr val="tx1"/>
                          </a:solidFill>
                          <a:latin typeface="Arial Unicode MS" panose="020B0604020202020204" pitchFamily="34" charset="-128"/>
                          <a:ea typeface="Arial Unicode MS" panose="020B0604020202020204" pitchFamily="34" charset="-128"/>
                          <a:cs typeface="Arial Unicode MS" panose="020B0604020202020204" pitchFamily="34" charset="-128"/>
                        </a:rPr>
                        <a:t>17/03/2018</a:t>
                      </a:r>
                    </a:p>
                  </a:txBody>
                  <a:tcPr anchor="ctr" anchorCtr="1"/>
                </a:tc>
                <a:tc>
                  <a:txBody>
                    <a:bodyPr/>
                    <a:lstStyle/>
                    <a:p>
                      <a:r>
                        <a:rPr lang="pt-PT" sz="1700" dirty="0" smtClean="0">
                          <a:solidFill>
                            <a:schemeClr val="tx1"/>
                          </a:solidFill>
                          <a:latin typeface="Arial Unicode MS" panose="020B0604020202020204" pitchFamily="34" charset="-128"/>
                          <a:ea typeface="Arial Unicode MS" panose="020B0604020202020204" pitchFamily="34" charset="-128"/>
                          <a:cs typeface="Arial Unicode MS" panose="020B0604020202020204" pitchFamily="34" charset="-128"/>
                        </a:rPr>
                        <a:t>14.00 - 18.00</a:t>
                      </a:r>
                      <a:endParaRPr lang="pt-PT" sz="1700" dirty="0">
                        <a:solidFill>
                          <a:schemeClr val="tx1"/>
                        </a:solidFill>
                        <a:latin typeface="Arial Unicode MS" panose="020B0604020202020204" pitchFamily="34" charset="-128"/>
                        <a:ea typeface="Arial Unicode MS" panose="020B0604020202020204" pitchFamily="34" charset="-128"/>
                        <a:cs typeface="Arial Unicode MS" panose="020B0604020202020204" pitchFamily="34" charset="-128"/>
                      </a:endParaRPr>
                    </a:p>
                  </a:txBody>
                  <a:tcPr anchor="ctr" anchorCtr="1"/>
                </a:tc>
                <a:tc>
                  <a:txBody>
                    <a:bodyPr/>
                    <a:lstStyle/>
                    <a:p>
                      <a:pPr algn="l"/>
                      <a:r>
                        <a:rPr lang="pt-PT" sz="1700" dirty="0" smtClean="0">
                          <a:solidFill>
                            <a:schemeClr val="tx1"/>
                          </a:solidFill>
                          <a:latin typeface="Arial Unicode MS" panose="020B0604020202020204" pitchFamily="34" charset="-128"/>
                          <a:ea typeface="Arial Unicode MS" panose="020B0604020202020204" pitchFamily="34" charset="-128"/>
                          <a:cs typeface="Arial Unicode MS" panose="020B0604020202020204" pitchFamily="34" charset="-128"/>
                        </a:rPr>
                        <a:t>Introdução à Orientação. Jogos e atividades de Orientação</a:t>
                      </a:r>
                      <a:endParaRPr lang="pt-PT" sz="1700" dirty="0">
                        <a:solidFill>
                          <a:schemeClr val="tx1"/>
                        </a:solidFill>
                        <a:latin typeface="Arial Unicode MS" panose="020B0604020202020204" pitchFamily="34" charset="-128"/>
                        <a:ea typeface="Arial Unicode MS" panose="020B0604020202020204" pitchFamily="34" charset="-128"/>
                        <a:cs typeface="Arial Unicode MS" panose="020B0604020202020204" pitchFamily="34" charset="-128"/>
                      </a:endParaRPr>
                    </a:p>
                  </a:txBody>
                  <a:tcPr anchor="ctr"/>
                </a:tc>
              </a:tr>
              <a:tr h="630172">
                <a:tc>
                  <a:txBody>
                    <a:bodyPr/>
                    <a:lstStyle/>
                    <a:p>
                      <a:r>
                        <a:rPr lang="pt-PT" sz="1700" smtClean="0">
                          <a:solidFill>
                            <a:schemeClr val="tx1"/>
                          </a:solidFill>
                          <a:latin typeface="Arial Unicode MS" panose="020B0604020202020204" pitchFamily="34" charset="-128"/>
                          <a:ea typeface="Arial Unicode MS" panose="020B0604020202020204" pitchFamily="34" charset="-128"/>
                          <a:cs typeface="Arial Unicode MS" panose="020B0604020202020204" pitchFamily="34" charset="-128"/>
                        </a:rPr>
                        <a:t>23/03/2018</a:t>
                      </a:r>
                      <a:endParaRPr lang="pt-PT" sz="1700">
                        <a:solidFill>
                          <a:schemeClr val="tx1"/>
                        </a:solidFill>
                        <a:latin typeface="Arial Unicode MS" panose="020B0604020202020204" pitchFamily="34" charset="-128"/>
                        <a:ea typeface="Arial Unicode MS" panose="020B0604020202020204" pitchFamily="34" charset="-128"/>
                        <a:cs typeface="Arial Unicode MS" panose="020B0604020202020204" pitchFamily="34" charset="-128"/>
                      </a:endParaRPr>
                    </a:p>
                  </a:txBody>
                  <a:tcPr anchor="ctr" anchorCtr="1"/>
                </a:tc>
                <a:tc>
                  <a:txBody>
                    <a:bodyPr/>
                    <a:lstStyle/>
                    <a:p>
                      <a:r>
                        <a:rPr lang="pt-PT" sz="1700" dirty="0" smtClean="0">
                          <a:solidFill>
                            <a:schemeClr val="tx1"/>
                          </a:solidFill>
                          <a:latin typeface="Arial Unicode MS" panose="020B0604020202020204" pitchFamily="34" charset="-128"/>
                          <a:ea typeface="Arial Unicode MS" panose="020B0604020202020204" pitchFamily="34" charset="-128"/>
                          <a:cs typeface="Arial Unicode MS" panose="020B0604020202020204" pitchFamily="34" charset="-128"/>
                        </a:rPr>
                        <a:t>18.00 - 21.00</a:t>
                      </a:r>
                      <a:endParaRPr lang="pt-PT" sz="1700" dirty="0">
                        <a:solidFill>
                          <a:schemeClr val="tx1"/>
                        </a:solidFill>
                        <a:latin typeface="Arial Unicode MS" panose="020B0604020202020204" pitchFamily="34" charset="-128"/>
                        <a:ea typeface="Arial Unicode MS" panose="020B0604020202020204" pitchFamily="34" charset="-128"/>
                        <a:cs typeface="Arial Unicode MS" panose="020B0604020202020204" pitchFamily="34" charset="-128"/>
                      </a:endParaRPr>
                    </a:p>
                  </a:txBody>
                  <a:tcPr anchor="ctr" anchorCtr="1"/>
                </a:tc>
                <a:tc>
                  <a:txBody>
                    <a:bodyPr/>
                    <a:lstStyle/>
                    <a:p>
                      <a:pPr algn="l"/>
                      <a:r>
                        <a:rPr lang="pt-PT" sz="1700" dirty="0" smtClean="0">
                          <a:solidFill>
                            <a:schemeClr val="tx1"/>
                          </a:solidFill>
                          <a:latin typeface="Arial Unicode MS" panose="020B0604020202020204" pitchFamily="34" charset="-128"/>
                          <a:ea typeface="Arial Unicode MS" panose="020B0604020202020204" pitchFamily="34" charset="-128"/>
                          <a:cs typeface="Arial Unicode MS" panose="020B0604020202020204" pitchFamily="34" charset="-128"/>
                        </a:rPr>
                        <a:t>Preparação de</a:t>
                      </a:r>
                      <a:r>
                        <a:rPr lang="pt-PT" sz="1700" baseline="0" dirty="0" smtClean="0">
                          <a:solidFill>
                            <a:schemeClr val="tx1"/>
                          </a:solidFill>
                          <a:latin typeface="Arial Unicode MS" panose="020B0604020202020204" pitchFamily="34" charset="-128"/>
                          <a:ea typeface="Arial Unicode MS" panose="020B0604020202020204" pitchFamily="34" charset="-128"/>
                          <a:cs typeface="Arial Unicode MS" panose="020B0604020202020204" pitchFamily="34" charset="-128"/>
                        </a:rPr>
                        <a:t> um </a:t>
                      </a:r>
                      <a:r>
                        <a:rPr lang="pt-PT" sz="1700" dirty="0" smtClean="0">
                          <a:solidFill>
                            <a:schemeClr val="tx1"/>
                          </a:solidFill>
                          <a:latin typeface="Arial Unicode MS" panose="020B0604020202020204" pitchFamily="34" charset="-128"/>
                          <a:ea typeface="Arial Unicode MS" panose="020B0604020202020204" pitchFamily="34" charset="-128"/>
                          <a:cs typeface="Arial Unicode MS" panose="020B0604020202020204" pitchFamily="34" charset="-128"/>
                        </a:rPr>
                        <a:t>Evento de Orientação</a:t>
                      </a:r>
                      <a:endParaRPr lang="pt-PT" sz="1700" dirty="0">
                        <a:solidFill>
                          <a:schemeClr val="tx1"/>
                        </a:solidFill>
                        <a:latin typeface="Arial Unicode MS" panose="020B0604020202020204" pitchFamily="34" charset="-128"/>
                        <a:ea typeface="Arial Unicode MS" panose="020B0604020202020204" pitchFamily="34" charset="-128"/>
                        <a:cs typeface="Arial Unicode MS" panose="020B0604020202020204" pitchFamily="34" charset="-128"/>
                      </a:endParaRPr>
                    </a:p>
                  </a:txBody>
                  <a:tcPr anchor="ctr"/>
                </a:tc>
              </a:tr>
              <a:tr h="761635">
                <a:tc>
                  <a:txBody>
                    <a:bodyPr/>
                    <a:lstStyle/>
                    <a:p>
                      <a:r>
                        <a:rPr lang="pt-PT" sz="1700" dirty="0" smtClean="0">
                          <a:solidFill>
                            <a:schemeClr val="tx1"/>
                          </a:solidFill>
                          <a:latin typeface="Arial Unicode MS" panose="020B0604020202020204" pitchFamily="34" charset="-128"/>
                          <a:ea typeface="Arial Unicode MS" panose="020B0604020202020204" pitchFamily="34" charset="-128"/>
                          <a:cs typeface="Arial Unicode MS" panose="020B0604020202020204" pitchFamily="34" charset="-128"/>
                        </a:rPr>
                        <a:t>24/03/2018</a:t>
                      </a:r>
                      <a:endParaRPr lang="pt-PT" sz="1700" dirty="0">
                        <a:solidFill>
                          <a:schemeClr val="tx1"/>
                        </a:solidFill>
                        <a:latin typeface="Arial Unicode MS" panose="020B0604020202020204" pitchFamily="34" charset="-128"/>
                        <a:ea typeface="Arial Unicode MS" panose="020B0604020202020204" pitchFamily="34" charset="-128"/>
                        <a:cs typeface="Arial Unicode MS" panose="020B0604020202020204" pitchFamily="34" charset="-128"/>
                      </a:endParaRPr>
                    </a:p>
                  </a:txBody>
                  <a:tcPr anchor="ctr" anchorCtr="1"/>
                </a:tc>
                <a:tc>
                  <a:txBody>
                    <a:bodyPr/>
                    <a:lstStyle/>
                    <a:p>
                      <a:r>
                        <a:rPr lang="pt-PT" sz="1700" dirty="0" smtClean="0">
                          <a:solidFill>
                            <a:schemeClr val="tx1"/>
                          </a:solidFill>
                          <a:latin typeface="Arial Unicode MS" panose="020B0604020202020204" pitchFamily="34" charset="-128"/>
                          <a:ea typeface="Arial Unicode MS" panose="020B0604020202020204" pitchFamily="34" charset="-128"/>
                          <a:cs typeface="Arial Unicode MS" panose="020B0604020202020204" pitchFamily="34" charset="-128"/>
                        </a:rPr>
                        <a:t>9.00 – 13.00</a:t>
                      </a:r>
                      <a:endParaRPr lang="pt-PT" sz="1700" dirty="0">
                        <a:solidFill>
                          <a:schemeClr val="tx1"/>
                        </a:solidFill>
                        <a:latin typeface="Arial Unicode MS" panose="020B0604020202020204" pitchFamily="34" charset="-128"/>
                        <a:ea typeface="Arial Unicode MS" panose="020B0604020202020204" pitchFamily="34" charset="-128"/>
                        <a:cs typeface="Arial Unicode MS" panose="020B0604020202020204" pitchFamily="34" charset="-128"/>
                      </a:endParaRPr>
                    </a:p>
                  </a:txBody>
                  <a:tcPr anchor="ctr" anchorCtr="1"/>
                </a:tc>
                <a:tc>
                  <a:txBody>
                    <a:bodyPr/>
                    <a:lstStyle/>
                    <a:p>
                      <a:pPr algn="l"/>
                      <a:r>
                        <a:rPr lang="pt-PT" sz="1700" dirty="0" smtClean="0">
                          <a:solidFill>
                            <a:schemeClr val="tx1"/>
                          </a:solidFill>
                          <a:latin typeface="Arial Unicode MS" panose="020B0604020202020204" pitchFamily="34" charset="-128"/>
                          <a:ea typeface="Arial Unicode MS" panose="020B0604020202020204" pitchFamily="34" charset="-128"/>
                          <a:cs typeface="Arial Unicode MS" panose="020B0604020202020204" pitchFamily="34" charset="-128"/>
                        </a:rPr>
                        <a:t>Realização de um Evento de Orientação</a:t>
                      </a:r>
                      <a:endParaRPr lang="pt-PT" sz="1700" dirty="0">
                        <a:solidFill>
                          <a:schemeClr val="tx1"/>
                        </a:solidFill>
                        <a:latin typeface="Arial Unicode MS" panose="020B0604020202020204" pitchFamily="34" charset="-128"/>
                        <a:ea typeface="Arial Unicode MS" panose="020B0604020202020204" pitchFamily="34" charset="-128"/>
                        <a:cs typeface="Arial Unicode MS" panose="020B0604020202020204" pitchFamily="34" charset="-128"/>
                      </a:endParaRPr>
                    </a:p>
                  </a:txBody>
                  <a:tcPr anchor="ctr"/>
                </a:tc>
              </a:tr>
              <a:tr h="765676">
                <a:tc>
                  <a:txBody>
                    <a:bodyPr/>
                    <a:lstStyle/>
                    <a:p>
                      <a:endParaRPr lang="pt-PT" sz="1700" dirty="0">
                        <a:solidFill>
                          <a:schemeClr val="tx1"/>
                        </a:solidFill>
                        <a:latin typeface="Arial Unicode MS" panose="020B0604020202020204" pitchFamily="34" charset="-128"/>
                        <a:ea typeface="Arial Unicode MS" panose="020B0604020202020204" pitchFamily="34" charset="-128"/>
                        <a:cs typeface="Arial Unicode MS" panose="020B0604020202020204" pitchFamily="34" charset="-128"/>
                      </a:endParaRPr>
                    </a:p>
                  </a:txBody>
                  <a:tcPr anchor="ctr" anchorCtr="1"/>
                </a:tc>
                <a:tc>
                  <a:txBody>
                    <a:bodyPr/>
                    <a:lstStyle/>
                    <a:p>
                      <a:r>
                        <a:rPr lang="pt-PT" sz="1700" dirty="0" smtClean="0">
                          <a:solidFill>
                            <a:schemeClr val="tx1"/>
                          </a:solidFill>
                          <a:latin typeface="Arial Unicode MS" panose="020B0604020202020204" pitchFamily="34" charset="-128"/>
                          <a:ea typeface="Arial Unicode MS" panose="020B0604020202020204" pitchFamily="34" charset="-128"/>
                          <a:cs typeface="Arial Unicode MS" panose="020B0604020202020204" pitchFamily="34" charset="-128"/>
                        </a:rPr>
                        <a:t>15.00 - 19.00</a:t>
                      </a:r>
                      <a:endParaRPr lang="pt-PT" sz="1700" dirty="0">
                        <a:solidFill>
                          <a:schemeClr val="tx1"/>
                        </a:solidFill>
                        <a:latin typeface="Arial Unicode MS" panose="020B0604020202020204" pitchFamily="34" charset="-128"/>
                        <a:ea typeface="Arial Unicode MS" panose="020B0604020202020204" pitchFamily="34" charset="-128"/>
                        <a:cs typeface="Arial Unicode MS" panose="020B0604020202020204" pitchFamily="34" charset="-128"/>
                      </a:endParaRPr>
                    </a:p>
                  </a:txBody>
                  <a:tcPr anchor="ctr" anchorCtr="1"/>
                </a:tc>
                <a:tc>
                  <a:txBody>
                    <a:bodyPr/>
                    <a:lstStyle/>
                    <a:p>
                      <a:pPr algn="l"/>
                      <a:r>
                        <a:rPr lang="pt-PT" sz="1700" dirty="0" smtClean="0">
                          <a:solidFill>
                            <a:schemeClr val="tx1"/>
                          </a:solidFill>
                          <a:latin typeface="Arial Unicode MS" panose="020B0604020202020204" pitchFamily="34" charset="-128"/>
                          <a:ea typeface="Arial Unicode MS" panose="020B0604020202020204" pitchFamily="34" charset="-128"/>
                          <a:cs typeface="Arial Unicode MS" panose="020B0604020202020204" pitchFamily="34" charset="-128"/>
                        </a:rPr>
                        <a:t>Balanço da Evento. Jogos e atividades de Orientação Definição dos trabalhos para avaliação</a:t>
                      </a:r>
                      <a:endParaRPr lang="pt-PT" sz="1700" dirty="0">
                        <a:solidFill>
                          <a:schemeClr val="tx1"/>
                        </a:solidFill>
                        <a:latin typeface="Arial Unicode MS" panose="020B0604020202020204" pitchFamily="34" charset="-128"/>
                        <a:ea typeface="Arial Unicode MS" panose="020B0604020202020204" pitchFamily="34" charset="-128"/>
                        <a:cs typeface="Arial Unicode MS" panose="020B0604020202020204" pitchFamily="34" charset="-128"/>
                      </a:endParaRPr>
                    </a:p>
                  </a:txBody>
                  <a:tcPr anchor="ctr"/>
                </a:tc>
              </a:tr>
              <a:tr h="490300">
                <a:tc>
                  <a:txBody>
                    <a:bodyPr/>
                    <a:lstStyle/>
                    <a:p>
                      <a:r>
                        <a:rPr lang="pt-PT" sz="1700" dirty="0" smtClean="0">
                          <a:solidFill>
                            <a:schemeClr val="tx1"/>
                          </a:solidFill>
                          <a:latin typeface="Arial Unicode MS" panose="020B0604020202020204" pitchFamily="34" charset="-128"/>
                          <a:ea typeface="Arial Unicode MS" panose="020B0604020202020204" pitchFamily="34" charset="-128"/>
                          <a:cs typeface="Arial Unicode MS" panose="020B0604020202020204" pitchFamily="34" charset="-128"/>
                        </a:rPr>
                        <a:t>28/04/2018</a:t>
                      </a:r>
                      <a:endParaRPr lang="pt-PT" sz="1700" dirty="0">
                        <a:solidFill>
                          <a:schemeClr val="tx1"/>
                        </a:solidFill>
                        <a:latin typeface="Arial Unicode MS" panose="020B0604020202020204" pitchFamily="34" charset="-128"/>
                        <a:ea typeface="Arial Unicode MS" panose="020B0604020202020204" pitchFamily="34" charset="-128"/>
                        <a:cs typeface="Arial Unicode MS" panose="020B0604020202020204" pitchFamily="34" charset="-128"/>
                      </a:endParaRPr>
                    </a:p>
                  </a:txBody>
                  <a:tcPr anchor="ctr" anchorCtr="1"/>
                </a:tc>
                <a:tc>
                  <a:txBody>
                    <a:bodyPr/>
                    <a:lstStyle/>
                    <a:p>
                      <a:r>
                        <a:rPr lang="pt-PT" sz="1700" dirty="0" smtClean="0">
                          <a:solidFill>
                            <a:schemeClr val="tx1"/>
                          </a:solidFill>
                          <a:latin typeface="Arial Unicode MS" panose="020B0604020202020204" pitchFamily="34" charset="-128"/>
                          <a:ea typeface="Arial Unicode MS" panose="020B0604020202020204" pitchFamily="34" charset="-128"/>
                          <a:cs typeface="Arial Unicode MS" panose="020B0604020202020204" pitchFamily="34" charset="-128"/>
                        </a:rPr>
                        <a:t>14.00 - 16.00</a:t>
                      </a:r>
                      <a:endParaRPr lang="pt-PT" sz="1700" dirty="0">
                        <a:solidFill>
                          <a:schemeClr val="tx1"/>
                        </a:solidFill>
                        <a:latin typeface="Arial Unicode MS" panose="020B0604020202020204" pitchFamily="34" charset="-128"/>
                        <a:ea typeface="Arial Unicode MS" panose="020B0604020202020204" pitchFamily="34" charset="-128"/>
                        <a:cs typeface="Arial Unicode MS" panose="020B0604020202020204" pitchFamily="34" charset="-128"/>
                      </a:endParaRPr>
                    </a:p>
                  </a:txBody>
                  <a:tcPr anchor="ctr" anchorCtr="1"/>
                </a:tc>
                <a:tc>
                  <a:txBody>
                    <a:bodyPr/>
                    <a:lstStyle/>
                    <a:p>
                      <a:r>
                        <a:rPr lang="pt-PT" sz="1700" dirty="0" smtClean="0">
                          <a:solidFill>
                            <a:schemeClr val="tx1"/>
                          </a:solidFill>
                          <a:latin typeface="Arial Unicode MS" panose="020B0604020202020204" pitchFamily="34" charset="-128"/>
                          <a:ea typeface="Arial Unicode MS" panose="020B0604020202020204" pitchFamily="34" charset="-128"/>
                          <a:cs typeface="Arial Unicode MS" panose="020B0604020202020204" pitchFamily="34" charset="-128"/>
                        </a:rPr>
                        <a:t>Entrega e Apresentação dos Trabalhos</a:t>
                      </a:r>
                      <a:endParaRPr lang="pt-PT" sz="1700" dirty="0">
                        <a:solidFill>
                          <a:schemeClr val="tx1"/>
                        </a:solidFill>
                        <a:latin typeface="Arial Unicode MS" panose="020B0604020202020204" pitchFamily="34" charset="-128"/>
                        <a:ea typeface="Arial Unicode MS" panose="020B0604020202020204" pitchFamily="34" charset="-128"/>
                        <a:cs typeface="Arial Unicode MS" panose="020B0604020202020204" pitchFamily="34" charset="-128"/>
                      </a:endParaRPr>
                    </a:p>
                  </a:txBody>
                  <a:tcPr anchor="ctr"/>
                </a:tc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1263787942"/>
      </p:ext>
    </p:extLst>
  </p:cSld>
  <p:clrMapOvr>
    <a:masterClrMapping/>
  </p:clrMapOvr>
  <p:transition>
    <p:random/>
  </p:transition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 Box 6"/>
          <p:cNvSpPr txBox="1">
            <a:spLocks noChangeAspect="1" noChangeArrowheads="1"/>
          </p:cNvSpPr>
          <p:nvPr/>
        </p:nvSpPr>
        <p:spPr bwMode="auto">
          <a:xfrm>
            <a:off x="1439663" y="332656"/>
            <a:ext cx="6480696" cy="682625"/>
          </a:xfrm>
          <a:prstGeom prst="rect">
            <a:avLst/>
          </a:prstGeom>
          <a:solidFill>
            <a:schemeClr val="bg1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lIns="91429" tIns="45715" rIns="91429" bIns="45715">
            <a:spAutoFit/>
          </a:bodyPr>
          <a:lstStyle>
            <a:lvl1pPr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Times New Roman" panose="02020603050405020304" pitchFamily="18" charset="0"/>
              </a:defRPr>
            </a:lvl1pPr>
            <a:lvl2pPr marL="742950" indent="-28575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Times New Roman" panose="02020603050405020304" pitchFamily="18" charset="0"/>
              </a:defRPr>
            </a:lvl2pPr>
            <a:lvl3pPr marL="1143000" indent="-22860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Times New Roman" panose="02020603050405020304" pitchFamily="18" charset="0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Times New Roman" panose="02020603050405020304" pitchFamily="18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 New Roman" panose="02020603050405020304" pitchFamily="18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 New Roman" panose="02020603050405020304" pitchFamily="18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 New Roman" panose="02020603050405020304" pitchFamily="18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 New Roman" panose="02020603050405020304" pitchFamily="18" charset="0"/>
              </a:defRPr>
            </a:lvl9pPr>
          </a:lstStyle>
          <a:p>
            <a:pPr algn="ctr" eaLnBrk="1" hangingPunct="1">
              <a:lnSpc>
                <a:spcPct val="120000"/>
              </a:lnSpc>
              <a:spcBef>
                <a:spcPct val="30000"/>
              </a:spcBef>
              <a:spcAft>
                <a:spcPct val="30000"/>
              </a:spcAft>
              <a:buFontTx/>
              <a:buNone/>
            </a:pPr>
            <a:r>
              <a:rPr lang="pt-PT" altLang="pt-PT" b="1" u="none" dirty="0">
                <a:solidFill>
                  <a:srgbClr val="006600"/>
                </a:solidFill>
                <a:latin typeface="Arial Unicode MS" panose="020B0604020202020204" pitchFamily="34" charset="-128"/>
                <a:cs typeface="Arial" panose="020B0604020202020204" pitchFamily="34" charset="0"/>
              </a:rPr>
              <a:t>Orientação em Contexto Escolar II</a:t>
            </a:r>
          </a:p>
        </p:txBody>
      </p:sp>
      <p:sp>
        <p:nvSpPr>
          <p:cNvPr id="2" name="CaixaDeTexto 1"/>
          <p:cNvSpPr txBox="1"/>
          <p:nvPr/>
        </p:nvSpPr>
        <p:spPr>
          <a:xfrm>
            <a:off x="3491880" y="1318116"/>
            <a:ext cx="1745991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pt-PT" sz="2800" b="1" u="none" dirty="0">
                <a:solidFill>
                  <a:srgbClr val="003399"/>
                </a:solidFill>
                <a:latin typeface="Arial Unicode MS" panose="020B0604020202020204" pitchFamily="34" charset="-128"/>
                <a:cs typeface="Arial" panose="020B0604020202020204" pitchFamily="34" charset="0"/>
              </a:rPr>
              <a:t>Avaliação</a:t>
            </a:r>
          </a:p>
        </p:txBody>
      </p:sp>
      <p:sp>
        <p:nvSpPr>
          <p:cNvPr id="6" name="CaixaDeTexto 5"/>
          <p:cNvSpPr txBox="1"/>
          <p:nvPr/>
        </p:nvSpPr>
        <p:spPr>
          <a:xfrm>
            <a:off x="395536" y="2182212"/>
            <a:ext cx="8496944" cy="304698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endParaRPr lang="pt-PT" dirty="0" smtClean="0"/>
          </a:p>
          <a:p>
            <a:r>
              <a:rPr lang="pt-PT" b="1" u="none" dirty="0" smtClean="0">
                <a:latin typeface="Adobe Garamond Pro Bold" panose="02020702060506020403" pitchFamily="18" charset="0"/>
                <a:ea typeface="Adobe Fan Heiti Std B" panose="020B0700000000000000" pitchFamily="34" charset="-128"/>
              </a:rPr>
              <a:t>Participação</a:t>
            </a:r>
            <a:r>
              <a:rPr lang="pt-PT" u="none" dirty="0" smtClean="0">
                <a:latin typeface="Adobe Garamond Pro Bold" panose="02020702060506020403" pitchFamily="18" charset="0"/>
                <a:ea typeface="Adobe Fan Heiti Std B" panose="020B0700000000000000" pitchFamily="34" charset="-128"/>
              </a:rPr>
              <a:t>                                                                        </a:t>
            </a:r>
            <a:r>
              <a:rPr lang="pt-PT" b="1" u="none" dirty="0" smtClean="0">
                <a:latin typeface="Adobe Garamond Pro Bold" panose="02020702060506020403" pitchFamily="18" charset="0"/>
                <a:ea typeface="Adobe Fan Heiti Std B" panose="020B0700000000000000" pitchFamily="34" charset="-128"/>
              </a:rPr>
              <a:t>10%</a:t>
            </a:r>
            <a:endParaRPr lang="pt-PT" u="none" dirty="0" smtClean="0">
              <a:latin typeface="Adobe Garamond Pro Bold" panose="02020702060506020403" pitchFamily="18" charset="0"/>
              <a:ea typeface="Adobe Fan Heiti Std B" panose="020B0700000000000000" pitchFamily="34" charset="-128"/>
            </a:endParaRPr>
          </a:p>
          <a:p>
            <a:r>
              <a:rPr lang="pt-PT" b="1" u="none" dirty="0" smtClean="0">
                <a:latin typeface="Adobe Garamond Pro Bold" panose="02020702060506020403" pitchFamily="18" charset="0"/>
                <a:ea typeface="Adobe Fan Heiti Std B" panose="020B0700000000000000" pitchFamily="34" charset="-128"/>
              </a:rPr>
              <a:t>Realização das tarefas nas sessões</a:t>
            </a:r>
            <a:r>
              <a:rPr lang="pt-PT" u="none" dirty="0" smtClean="0">
                <a:latin typeface="Adobe Garamond Pro Bold" panose="02020702060506020403" pitchFamily="18" charset="0"/>
                <a:ea typeface="Adobe Fan Heiti Std B" panose="020B0700000000000000" pitchFamily="34" charset="-128"/>
              </a:rPr>
              <a:t>                                     </a:t>
            </a:r>
            <a:r>
              <a:rPr lang="pt-PT" b="1" u="none" dirty="0" smtClean="0">
                <a:latin typeface="Adobe Garamond Pro Bold" panose="02020702060506020403" pitchFamily="18" charset="0"/>
                <a:ea typeface="Adobe Fan Heiti Std B" panose="020B0700000000000000" pitchFamily="34" charset="-128"/>
              </a:rPr>
              <a:t>30%</a:t>
            </a:r>
            <a:endParaRPr lang="pt-PT" u="none" dirty="0" smtClean="0">
              <a:latin typeface="Adobe Garamond Pro Bold" panose="02020702060506020403" pitchFamily="18" charset="0"/>
              <a:ea typeface="Adobe Fan Heiti Std B" panose="020B0700000000000000" pitchFamily="34" charset="-128"/>
            </a:endParaRPr>
          </a:p>
          <a:p>
            <a:r>
              <a:rPr lang="pt-PT" b="1" u="none" dirty="0" smtClean="0">
                <a:latin typeface="Adobe Garamond Pro Bold" panose="02020702060506020403" pitchFamily="18" charset="0"/>
                <a:ea typeface="Adobe Fan Heiti Std B" panose="020B0700000000000000" pitchFamily="34" charset="-128"/>
              </a:rPr>
              <a:t>Relatório</a:t>
            </a:r>
            <a:r>
              <a:rPr lang="pt-PT" u="none" dirty="0" smtClean="0">
                <a:latin typeface="Adobe Garamond Pro Bold" panose="02020702060506020403" pitchFamily="18" charset="0"/>
                <a:ea typeface="Adobe Fan Heiti Std B" panose="020B0700000000000000" pitchFamily="34" charset="-128"/>
              </a:rPr>
              <a:t>                                                                             </a:t>
            </a:r>
            <a:r>
              <a:rPr lang="pt-PT" b="1" u="none" dirty="0" smtClean="0">
                <a:latin typeface="Adobe Garamond Pro Bold" panose="02020702060506020403" pitchFamily="18" charset="0"/>
                <a:ea typeface="Adobe Fan Heiti Std B" panose="020B0700000000000000" pitchFamily="34" charset="-128"/>
              </a:rPr>
              <a:t>30%</a:t>
            </a:r>
            <a:endParaRPr lang="pt-PT" u="none" dirty="0" smtClean="0">
              <a:latin typeface="Adobe Garamond Pro Bold" panose="02020702060506020403" pitchFamily="18" charset="0"/>
              <a:ea typeface="Adobe Fan Heiti Std B" panose="020B0700000000000000" pitchFamily="34" charset="-128"/>
            </a:endParaRPr>
          </a:p>
          <a:p>
            <a:r>
              <a:rPr lang="pt-PT" b="1" u="none" dirty="0" smtClean="0">
                <a:latin typeface="Adobe Garamond Pro Bold" panose="02020702060506020403" pitchFamily="18" charset="0"/>
                <a:ea typeface="Adobe Fan Heiti Std B" panose="020B0700000000000000" pitchFamily="34" charset="-128"/>
              </a:rPr>
              <a:t>Trabalho final</a:t>
            </a:r>
            <a:r>
              <a:rPr lang="pt-PT" u="none" dirty="0">
                <a:latin typeface="Adobe Garamond Pro Bold" panose="02020702060506020403" pitchFamily="18" charset="0"/>
                <a:ea typeface="Adobe Fan Heiti Std B" panose="020B0700000000000000" pitchFamily="34" charset="-128"/>
              </a:rPr>
              <a:t>:</a:t>
            </a:r>
            <a:r>
              <a:rPr lang="pt-PT" u="none" dirty="0" smtClean="0">
                <a:latin typeface="Adobe Garamond Pro Bold" panose="02020702060506020403" pitchFamily="18" charset="0"/>
                <a:ea typeface="Adobe Fan Heiti Std B" panose="020B0700000000000000" pitchFamily="34" charset="-128"/>
              </a:rPr>
              <a:t>                                                                    </a:t>
            </a:r>
            <a:r>
              <a:rPr lang="pt-PT" b="1" u="none" dirty="0" smtClean="0">
                <a:latin typeface="Adobe Garamond Pro Bold" panose="02020702060506020403" pitchFamily="18" charset="0"/>
                <a:ea typeface="Adobe Fan Heiti Std B" panose="020B0700000000000000" pitchFamily="34" charset="-128"/>
              </a:rPr>
              <a:t>30%</a:t>
            </a:r>
            <a:endParaRPr lang="pt-PT" u="none" dirty="0" smtClean="0">
              <a:latin typeface="Adobe Garamond Pro Bold" panose="02020702060506020403" pitchFamily="18" charset="0"/>
              <a:ea typeface="Adobe Fan Heiti Std B" panose="020B0700000000000000" pitchFamily="34" charset="-128"/>
            </a:endParaRPr>
          </a:p>
          <a:p>
            <a:r>
              <a:rPr lang="pt-PT" b="1" u="none" dirty="0" smtClean="0">
                <a:latin typeface="Adobe Garamond Pro Bold" panose="02020702060506020403" pitchFamily="18" charset="0"/>
                <a:ea typeface="Adobe Fan Heiti Std B" panose="020B0700000000000000" pitchFamily="34" charset="-128"/>
              </a:rPr>
              <a:t>                 </a:t>
            </a:r>
            <a:r>
              <a:rPr lang="pt-PT" u="none" dirty="0" smtClean="0">
                <a:latin typeface="Adobe Garamond Pro Bold" panose="02020702060506020403" pitchFamily="18" charset="0"/>
                <a:ea typeface="Adobe Fan Heiti Std B" panose="020B0700000000000000" pitchFamily="34" charset="-128"/>
              </a:rPr>
              <a:t>    </a:t>
            </a:r>
            <a:r>
              <a:rPr lang="pt-PT" b="1" u="none" dirty="0" smtClean="0">
                <a:latin typeface="Adobe Garamond Pro Bold" panose="02020702060506020403" pitchFamily="18" charset="0"/>
                <a:ea typeface="Adobe Fan Heiti Std B" panose="020B0700000000000000" pitchFamily="34" charset="-128"/>
              </a:rPr>
              <a:t>"Plano de aula“                                            (20%)</a:t>
            </a:r>
            <a:endParaRPr lang="pt-PT" u="none" dirty="0" smtClean="0">
              <a:latin typeface="Adobe Garamond Pro Bold" panose="02020702060506020403" pitchFamily="18" charset="0"/>
              <a:ea typeface="Adobe Fan Heiti Std B" panose="020B0700000000000000" pitchFamily="34" charset="-128"/>
            </a:endParaRPr>
          </a:p>
          <a:p>
            <a:r>
              <a:rPr lang="pt-PT" u="none" dirty="0" smtClean="0">
                <a:latin typeface="Adobe Garamond Pro Bold" panose="02020702060506020403" pitchFamily="18" charset="0"/>
                <a:ea typeface="Adobe Fan Heiti Std B" panose="020B0700000000000000" pitchFamily="34" charset="-128"/>
              </a:rPr>
              <a:t>                     </a:t>
            </a:r>
            <a:r>
              <a:rPr lang="pt-PT" b="1" u="none" dirty="0" smtClean="0">
                <a:latin typeface="Adobe Garamond Pro Bold" panose="02020702060506020403" pitchFamily="18" charset="0"/>
                <a:ea typeface="Adobe Fan Heiti Std B" panose="020B0700000000000000" pitchFamily="34" charset="-128"/>
              </a:rPr>
              <a:t>Registo fotográfico e ou Vídeo</a:t>
            </a:r>
            <a:r>
              <a:rPr lang="pt-PT" u="none" dirty="0" smtClean="0">
                <a:latin typeface="Adobe Garamond Pro Bold" panose="02020702060506020403" pitchFamily="18" charset="0"/>
                <a:ea typeface="Adobe Fan Heiti Std B" panose="020B0700000000000000" pitchFamily="34" charset="-128"/>
              </a:rPr>
              <a:t>                   </a:t>
            </a:r>
            <a:r>
              <a:rPr lang="pt-PT" b="1" u="none" dirty="0" smtClean="0">
                <a:latin typeface="Adobe Garamond Pro Bold" panose="02020702060506020403" pitchFamily="18" charset="0"/>
                <a:ea typeface="Adobe Fan Heiti Std B" panose="020B0700000000000000" pitchFamily="34" charset="-128"/>
              </a:rPr>
              <a:t>(10%)</a:t>
            </a:r>
            <a:endParaRPr lang="pt-PT" u="none" dirty="0" smtClean="0">
              <a:latin typeface="Adobe Garamond Pro Bold" panose="02020702060506020403" pitchFamily="18" charset="0"/>
              <a:ea typeface="Adobe Fan Heiti Std B" panose="020B0700000000000000" pitchFamily="34" charset="-128"/>
            </a:endParaRPr>
          </a:p>
          <a:p>
            <a:endParaRPr lang="pt-PT" u="none" dirty="0"/>
          </a:p>
        </p:txBody>
      </p:sp>
    </p:spTree>
    <p:extLst>
      <p:ext uri="{BB962C8B-B14F-4D97-AF65-F5344CB8AC3E}">
        <p14:creationId xmlns:p14="http://schemas.microsoft.com/office/powerpoint/2010/main" val="3808433562"/>
      </p:ext>
    </p:extLst>
  </p:cSld>
  <p:clrMapOvr>
    <a:masterClrMapping/>
  </p:clrMapOvr>
  <p:transition>
    <p:random/>
  </p:transition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9877" name="Text Box 5"/>
          <p:cNvSpPr txBox="1">
            <a:spLocks noChangeArrowheads="1"/>
          </p:cNvSpPr>
          <p:nvPr/>
        </p:nvSpPr>
        <p:spPr bwMode="auto">
          <a:xfrm>
            <a:off x="506413" y="1582738"/>
            <a:ext cx="8242300" cy="17748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marL="266700" indent="-266700"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Times New Roman" panose="02020603050405020304" pitchFamily="18" charset="0"/>
              </a:defRPr>
            </a:lvl1pPr>
            <a:lvl2pPr marL="742950" indent="-28575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Times New Roman" panose="02020603050405020304" pitchFamily="18" charset="0"/>
              </a:defRPr>
            </a:lvl2pPr>
            <a:lvl3pPr marL="1143000" indent="-22860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Times New Roman" panose="02020603050405020304" pitchFamily="18" charset="0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Times New Roman" panose="02020603050405020304" pitchFamily="18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 New Roman" panose="02020603050405020304" pitchFamily="18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 New Roman" panose="02020603050405020304" pitchFamily="18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 New Roman" panose="02020603050405020304" pitchFamily="18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 New Roman" panose="02020603050405020304" pitchFamily="18" charset="0"/>
              </a:defRPr>
            </a:lvl9pPr>
          </a:lstStyle>
          <a:p>
            <a:pPr algn="just" eaLnBrk="1" hangingPunct="1">
              <a:lnSpc>
                <a:spcPct val="115000"/>
              </a:lnSpc>
              <a:spcBef>
                <a:spcPct val="50000"/>
              </a:spcBef>
            </a:pPr>
            <a:r>
              <a:rPr lang="pt-PT" altLang="pt-PT" sz="2400" b="1" u="none">
                <a:latin typeface="Arial" panose="020B0604020202020204" pitchFamily="34" charset="0"/>
              </a:rPr>
              <a:t>Actividade desenvolvida em </a:t>
            </a:r>
            <a:r>
              <a:rPr lang="pt-PT" altLang="pt-PT" sz="2400" b="1" u="none">
                <a:solidFill>
                  <a:srgbClr val="008000"/>
                </a:solidFill>
                <a:latin typeface="Arial" panose="020B0604020202020204" pitchFamily="34" charset="0"/>
              </a:rPr>
              <a:t>espaços verdes e semi-naturais</a:t>
            </a:r>
            <a:r>
              <a:rPr lang="pt-PT" altLang="pt-PT" sz="2400" b="1" u="none">
                <a:latin typeface="Arial" panose="020B0604020202020204" pitchFamily="34" charset="0"/>
              </a:rPr>
              <a:t> (floresta, parque urbano, jardim, ... ), permitindo alargar os conhecimentos relacionados com o ambiente.</a:t>
            </a:r>
          </a:p>
        </p:txBody>
      </p:sp>
      <p:sp>
        <p:nvSpPr>
          <p:cNvPr id="79878" name="WordArt 6"/>
          <p:cNvSpPr>
            <a:spLocks noChangeArrowheads="1" noChangeShapeType="1" noTextEdit="1"/>
          </p:cNvSpPr>
          <p:nvPr/>
        </p:nvSpPr>
        <p:spPr bwMode="auto">
          <a:xfrm>
            <a:off x="1476375" y="592138"/>
            <a:ext cx="6335985" cy="531812"/>
          </a:xfrm>
          <a:prstGeom prst="rect">
            <a:avLst/>
          </a:prstGeom>
        </p:spPr>
        <p:txBody>
          <a:bodyPr wrap="none" fromWordArt="1">
            <a:prstTxWarp prst="textPlain">
              <a:avLst>
                <a:gd name="adj" fmla="val 50000"/>
              </a:avLst>
            </a:prstTxWarp>
          </a:bodyPr>
          <a:lstStyle/>
          <a:p>
            <a:pPr algn="ctr">
              <a:defRPr/>
            </a:pPr>
            <a:r>
              <a:rPr lang="pt-PT" sz="3200" kern="10" dirty="0">
                <a:ln w="9525">
                  <a:solidFill>
                    <a:srgbClr val="000000"/>
                  </a:solidFill>
                  <a:round/>
                  <a:headEnd/>
                  <a:tailEnd/>
                </a:ln>
                <a:solidFill>
                  <a:schemeClr val="accent2"/>
                </a:solidFill>
                <a:latin typeface="Arial Black"/>
              </a:rPr>
              <a:t>O que é a orientação?</a:t>
            </a:r>
          </a:p>
        </p:txBody>
      </p:sp>
      <p:sp>
        <p:nvSpPr>
          <p:cNvPr id="79880" name="Text Box 8"/>
          <p:cNvSpPr txBox="1">
            <a:spLocks noChangeArrowheads="1"/>
          </p:cNvSpPr>
          <p:nvPr/>
        </p:nvSpPr>
        <p:spPr bwMode="auto">
          <a:xfrm>
            <a:off x="468313" y="4149725"/>
            <a:ext cx="5761037" cy="17748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marL="361950" indent="-361950"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Times New Roman" panose="02020603050405020304" pitchFamily="18" charset="0"/>
              </a:defRPr>
            </a:lvl1pPr>
            <a:lvl2pPr marL="742950" indent="-28575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Times New Roman" panose="02020603050405020304" pitchFamily="18" charset="0"/>
              </a:defRPr>
            </a:lvl2pPr>
            <a:lvl3pPr marL="1143000" indent="-22860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Times New Roman" panose="02020603050405020304" pitchFamily="18" charset="0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Times New Roman" panose="02020603050405020304" pitchFamily="18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 New Roman" panose="02020603050405020304" pitchFamily="18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 New Roman" panose="02020603050405020304" pitchFamily="18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 New Roman" panose="02020603050405020304" pitchFamily="18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 New Roman" panose="02020603050405020304" pitchFamily="18" charset="0"/>
              </a:defRPr>
            </a:lvl9pPr>
          </a:lstStyle>
          <a:p>
            <a:pPr algn="just" eaLnBrk="1" hangingPunct="1">
              <a:lnSpc>
                <a:spcPct val="115000"/>
              </a:lnSpc>
              <a:spcBef>
                <a:spcPct val="50000"/>
              </a:spcBef>
            </a:pPr>
            <a:r>
              <a:rPr lang="pt-PT" altLang="pt-PT" sz="2400" b="1" u="none">
                <a:latin typeface="Arial" panose="020B0604020202020204" pitchFamily="34" charset="0"/>
              </a:rPr>
              <a:t>Os praticantes visitam vários </a:t>
            </a:r>
            <a:r>
              <a:rPr lang="pt-PT" altLang="pt-PT" sz="2400" b="1" u="none">
                <a:solidFill>
                  <a:schemeClr val="accent2"/>
                </a:solidFill>
                <a:latin typeface="Arial" panose="020B0604020202020204" pitchFamily="34" charset="0"/>
              </a:rPr>
              <a:t>pontos de controlo</a:t>
            </a:r>
            <a:r>
              <a:rPr lang="pt-PT" altLang="pt-PT" sz="2400" b="1" u="none">
                <a:latin typeface="Arial" panose="020B0604020202020204" pitchFamily="34" charset="0"/>
              </a:rPr>
              <a:t>, marcados num </a:t>
            </a:r>
            <a:r>
              <a:rPr lang="pt-PT" altLang="pt-PT" sz="2400" b="1" u="none">
                <a:solidFill>
                  <a:schemeClr val="accent2"/>
                </a:solidFill>
                <a:latin typeface="Arial" panose="020B0604020202020204" pitchFamily="34" charset="0"/>
              </a:rPr>
              <a:t>mapa</a:t>
            </a:r>
            <a:r>
              <a:rPr lang="pt-PT" altLang="pt-PT" sz="2400" b="1" u="none">
                <a:latin typeface="Arial" panose="020B0604020202020204" pitchFamily="34" charset="0"/>
              </a:rPr>
              <a:t>, por uma ordem previamente definida.</a:t>
            </a:r>
            <a:endParaRPr lang="pt-PT" altLang="pt-PT" sz="2400">
              <a:latin typeface="Arial" panose="020B0604020202020204" pitchFamily="34" charset="0"/>
            </a:endParaRPr>
          </a:p>
        </p:txBody>
      </p:sp>
      <p:pic>
        <p:nvPicPr>
          <p:cNvPr id="79883" name="Imagem 4" descr="http://www.aepdigital.org/site/images/orientacao_7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516688" y="4348163"/>
            <a:ext cx="2349500" cy="17621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>
    <p:random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987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 nodeType="clickPar">
                      <p:stCondLst>
                        <p:cond delay="indefinite"/>
                      </p:stCondLst>
                      <p:childTnLst>
                        <p:par>
                          <p:cTn id="8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988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988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9877" grpId="0"/>
      <p:bldP spid="79880" grpId="0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8857" name="Picture 9" descr="images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902450" y="2708275"/>
            <a:ext cx="1698625" cy="24479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78858" name="Text Box 10"/>
          <p:cNvSpPr txBox="1">
            <a:spLocks noChangeArrowheads="1"/>
          </p:cNvSpPr>
          <p:nvPr/>
        </p:nvSpPr>
        <p:spPr bwMode="auto">
          <a:xfrm>
            <a:off x="539750" y="3141663"/>
            <a:ext cx="5976938" cy="13541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marL="266700" indent="-266700"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Times New Roman" panose="02020603050405020304" pitchFamily="18" charset="0"/>
              </a:defRPr>
            </a:lvl1pPr>
            <a:lvl2pPr marL="742950" indent="-28575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Times New Roman" panose="02020603050405020304" pitchFamily="18" charset="0"/>
              </a:defRPr>
            </a:lvl2pPr>
            <a:lvl3pPr marL="1143000" indent="-22860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Times New Roman" panose="02020603050405020304" pitchFamily="18" charset="0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Times New Roman" panose="02020603050405020304" pitchFamily="18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 New Roman" panose="02020603050405020304" pitchFamily="18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 New Roman" panose="02020603050405020304" pitchFamily="18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 New Roman" panose="02020603050405020304" pitchFamily="18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 New Roman" panose="02020603050405020304" pitchFamily="18" charset="0"/>
              </a:defRPr>
            </a:lvl9pPr>
          </a:lstStyle>
          <a:p>
            <a:pPr algn="just" eaLnBrk="1" hangingPunct="1">
              <a:lnSpc>
                <a:spcPct val="115000"/>
              </a:lnSpc>
              <a:spcBef>
                <a:spcPct val="60000"/>
              </a:spcBef>
            </a:pPr>
            <a:r>
              <a:rPr lang="pt-PT" altLang="pt-PT" sz="2400" b="1" u="none">
                <a:latin typeface="Arial" panose="020B0604020202020204" pitchFamily="34" charset="0"/>
              </a:rPr>
              <a:t>A </a:t>
            </a:r>
            <a:r>
              <a:rPr lang="pt-PT" altLang="pt-PT" sz="2400" b="1" u="none">
                <a:solidFill>
                  <a:schemeClr val="accent2"/>
                </a:solidFill>
                <a:latin typeface="Arial" panose="020B0604020202020204" pitchFamily="34" charset="0"/>
              </a:rPr>
              <a:t>bússola</a:t>
            </a:r>
            <a:r>
              <a:rPr lang="pt-PT" altLang="pt-PT" sz="2400" b="1" u="none">
                <a:latin typeface="Arial" panose="020B0604020202020204" pitchFamily="34" charset="0"/>
              </a:rPr>
              <a:t> é o único instrumento de Orientação que é permitida utilizar pelos praticantes em competição.</a:t>
            </a:r>
          </a:p>
        </p:txBody>
      </p:sp>
      <p:sp>
        <p:nvSpPr>
          <p:cNvPr id="78861" name="Text Box 13"/>
          <p:cNvSpPr txBox="1">
            <a:spLocks noChangeArrowheads="1"/>
          </p:cNvSpPr>
          <p:nvPr/>
        </p:nvSpPr>
        <p:spPr bwMode="auto">
          <a:xfrm>
            <a:off x="539750" y="5270500"/>
            <a:ext cx="8135938" cy="9334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marL="266700" indent="-266700"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Times New Roman" panose="02020603050405020304" pitchFamily="18" charset="0"/>
              </a:defRPr>
            </a:lvl1pPr>
            <a:lvl2pPr marL="742950" indent="-28575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Times New Roman" panose="02020603050405020304" pitchFamily="18" charset="0"/>
              </a:defRPr>
            </a:lvl2pPr>
            <a:lvl3pPr marL="1143000" indent="-22860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Times New Roman" panose="02020603050405020304" pitchFamily="18" charset="0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Times New Roman" panose="02020603050405020304" pitchFamily="18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 New Roman" panose="02020603050405020304" pitchFamily="18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 New Roman" panose="02020603050405020304" pitchFamily="18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 New Roman" panose="02020603050405020304" pitchFamily="18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 New Roman" panose="02020603050405020304" pitchFamily="18" charset="0"/>
              </a:defRPr>
            </a:lvl9pPr>
          </a:lstStyle>
          <a:p>
            <a:pPr algn="just" eaLnBrk="1" hangingPunct="1">
              <a:lnSpc>
                <a:spcPct val="115000"/>
              </a:lnSpc>
              <a:spcBef>
                <a:spcPct val="60000"/>
              </a:spcBef>
            </a:pPr>
            <a:r>
              <a:rPr lang="pt-PT" altLang="pt-PT" sz="2400" b="1" u="none">
                <a:latin typeface="Arial" panose="020B0604020202020204" pitchFamily="34" charset="0"/>
              </a:rPr>
              <a:t>Com o mapa vem junto um </a:t>
            </a:r>
            <a:r>
              <a:rPr lang="pt-PT" altLang="pt-PT" sz="2400" b="1" u="none">
                <a:solidFill>
                  <a:schemeClr val="accent2"/>
                </a:solidFill>
                <a:latin typeface="Arial" panose="020B0604020202020204" pitchFamily="34" charset="0"/>
              </a:rPr>
              <a:t>cartão de sinalética</a:t>
            </a:r>
            <a:r>
              <a:rPr lang="pt-PT" altLang="pt-PT" sz="2400" b="1" u="none">
                <a:latin typeface="Arial" panose="020B0604020202020204" pitchFamily="34" charset="0"/>
              </a:rPr>
              <a:t> para precisar a localização dos pontos de controlo.</a:t>
            </a:r>
          </a:p>
        </p:txBody>
      </p:sp>
      <p:sp>
        <p:nvSpPr>
          <p:cNvPr id="19461" name="Text Box 14"/>
          <p:cNvSpPr txBox="1">
            <a:spLocks noChangeArrowheads="1"/>
          </p:cNvSpPr>
          <p:nvPr/>
        </p:nvSpPr>
        <p:spPr bwMode="auto">
          <a:xfrm>
            <a:off x="395288" y="723900"/>
            <a:ext cx="5832475" cy="17748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marL="361950" indent="-361950"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Times New Roman" panose="02020603050405020304" pitchFamily="18" charset="0"/>
              </a:defRPr>
            </a:lvl1pPr>
            <a:lvl2pPr marL="742950" indent="-28575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Times New Roman" panose="02020603050405020304" pitchFamily="18" charset="0"/>
              </a:defRPr>
            </a:lvl2pPr>
            <a:lvl3pPr marL="1143000" indent="-22860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Times New Roman" panose="02020603050405020304" pitchFamily="18" charset="0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Times New Roman" panose="02020603050405020304" pitchFamily="18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 New Roman" panose="02020603050405020304" pitchFamily="18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 New Roman" panose="02020603050405020304" pitchFamily="18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 New Roman" panose="02020603050405020304" pitchFamily="18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 New Roman" panose="02020603050405020304" pitchFamily="18" charset="0"/>
              </a:defRPr>
            </a:lvl9pPr>
          </a:lstStyle>
          <a:p>
            <a:pPr algn="just" eaLnBrk="1" hangingPunct="1">
              <a:lnSpc>
                <a:spcPct val="115000"/>
              </a:lnSpc>
              <a:spcBef>
                <a:spcPct val="60000"/>
              </a:spcBef>
            </a:pPr>
            <a:r>
              <a:rPr lang="pt-PT" altLang="pt-PT" sz="2400" b="1" u="none">
                <a:latin typeface="Arial" panose="020B0604020202020204" pitchFamily="34" charset="0"/>
              </a:rPr>
              <a:t>Os pontos de controlo são materializados no terreno pelas </a:t>
            </a:r>
            <a:r>
              <a:rPr lang="pt-PT" altLang="pt-PT" sz="2400" b="1" u="none">
                <a:solidFill>
                  <a:schemeClr val="accent2"/>
                </a:solidFill>
                <a:latin typeface="Arial" panose="020B0604020202020204" pitchFamily="34" charset="0"/>
              </a:rPr>
              <a:t>balizas </a:t>
            </a:r>
            <a:r>
              <a:rPr lang="pt-PT" altLang="pt-PT" sz="2400" b="1" u="none">
                <a:latin typeface="Arial" panose="020B0604020202020204" pitchFamily="34" charset="0"/>
              </a:rPr>
              <a:t>(prismas de cor laranja e branca).</a:t>
            </a:r>
          </a:p>
        </p:txBody>
      </p:sp>
      <p:pic>
        <p:nvPicPr>
          <p:cNvPr id="19462" name="Picture 15" descr="MVC-020S-full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372225" y="357188"/>
            <a:ext cx="2557463" cy="19192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>
    <p:random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885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885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 nodeType="clickPar">
                      <p:stCondLst>
                        <p:cond delay="indefinite"/>
                      </p:stCondLst>
                      <p:childTnLst>
                        <p:par>
                          <p:cTn id="10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886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8858" grpId="0"/>
      <p:bldP spid="78861" grpId="0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482" name="Rectangle 2"/>
          <p:cNvSpPr>
            <a:spLocks noChangeArrowheads="1"/>
          </p:cNvSpPr>
          <p:nvPr/>
        </p:nvSpPr>
        <p:spPr bwMode="auto">
          <a:xfrm>
            <a:off x="250825" y="836613"/>
            <a:ext cx="8686800" cy="10969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Times New Roman" panose="02020603050405020304" pitchFamily="18" charset="0"/>
              </a:defRPr>
            </a:lvl1pPr>
            <a:lvl2pPr marL="742950" indent="-28575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Times New Roman" panose="02020603050405020304" pitchFamily="18" charset="0"/>
              </a:defRPr>
            </a:lvl2pPr>
            <a:lvl3pPr marL="1143000" indent="-22860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Times New Roman" panose="02020603050405020304" pitchFamily="18" charset="0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Times New Roman" panose="02020603050405020304" pitchFamily="18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 New Roman" panose="02020603050405020304" pitchFamily="18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 New Roman" panose="02020603050405020304" pitchFamily="18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 New Roman" panose="02020603050405020304" pitchFamily="18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 New Roman" panose="02020603050405020304" pitchFamily="18" charset="0"/>
              </a:defRPr>
            </a:lvl9pPr>
          </a:lstStyle>
          <a:p>
            <a:pPr algn="just" eaLnBrk="1" hangingPunct="1">
              <a:buFontTx/>
              <a:buNone/>
            </a:pPr>
            <a:r>
              <a:rPr lang="pt-PT" altLang="pt-PT" sz="2200" b="1" u="none">
                <a:latin typeface="Arial" panose="020B0604020202020204" pitchFamily="34" charset="0"/>
              </a:rPr>
              <a:t> O terreno tradicional para a prática da modalidade deverá ter </a:t>
            </a:r>
            <a:r>
              <a:rPr lang="pt-PT" altLang="pt-PT" sz="2200" b="1" u="none">
                <a:solidFill>
                  <a:srgbClr val="A50021"/>
                </a:solidFill>
                <a:latin typeface="Arial" panose="020B0604020202020204" pitchFamily="34" charset="0"/>
              </a:rPr>
              <a:t>muitos pormenores de relevo</a:t>
            </a:r>
            <a:r>
              <a:rPr lang="pt-PT" altLang="pt-PT" sz="2200" b="1" u="none">
                <a:latin typeface="Arial" panose="020B0604020202020204" pitchFamily="34" charset="0"/>
              </a:rPr>
              <a:t>, ter </a:t>
            </a:r>
            <a:r>
              <a:rPr lang="pt-PT" altLang="pt-PT" sz="2200" b="1" u="none">
                <a:solidFill>
                  <a:srgbClr val="008000"/>
                </a:solidFill>
                <a:latin typeface="Arial" panose="020B0604020202020204" pitchFamily="34" charset="0"/>
              </a:rPr>
              <a:t>floresta limpa e pouca vegetação rasteira</a:t>
            </a:r>
            <a:r>
              <a:rPr lang="pt-PT" altLang="pt-PT" sz="2200" b="1" u="none">
                <a:latin typeface="Arial" panose="020B0604020202020204" pitchFamily="34" charset="0"/>
              </a:rPr>
              <a:t>. </a:t>
            </a:r>
          </a:p>
        </p:txBody>
      </p:sp>
      <p:pic>
        <p:nvPicPr>
          <p:cNvPr id="135171" name="Picture 3" descr="image003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81000" y="1989138"/>
            <a:ext cx="4191000" cy="31432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35172" name="Picture 4" descr="fotosido2007_p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795963" y="2084388"/>
            <a:ext cx="2100262" cy="30003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35173" name="WordArt 5"/>
          <p:cNvSpPr>
            <a:spLocks noChangeArrowheads="1" noChangeShapeType="1" noTextEdit="1"/>
          </p:cNvSpPr>
          <p:nvPr/>
        </p:nvSpPr>
        <p:spPr bwMode="auto">
          <a:xfrm>
            <a:off x="2627313" y="188913"/>
            <a:ext cx="4032250" cy="430212"/>
          </a:xfrm>
          <a:prstGeom prst="rect">
            <a:avLst/>
          </a:prstGeom>
        </p:spPr>
        <p:txBody>
          <a:bodyPr wrap="none" fromWordArt="1">
            <a:prstTxWarp prst="textPlain">
              <a:avLst>
                <a:gd name="adj" fmla="val 50000"/>
              </a:avLst>
            </a:prstTxWarp>
          </a:bodyPr>
          <a:lstStyle/>
          <a:p>
            <a:pPr algn="ctr">
              <a:defRPr/>
            </a:pPr>
            <a:r>
              <a:rPr lang="pt-PT" sz="3600" kern="10">
                <a:ln w="9525">
                  <a:solidFill>
                    <a:srgbClr val="000000"/>
                  </a:solidFill>
                  <a:round/>
                  <a:headEnd/>
                  <a:tailEnd/>
                </a:ln>
                <a:solidFill>
                  <a:schemeClr val="accent2"/>
                </a:solidFill>
                <a:latin typeface="Arial Black"/>
              </a:rPr>
              <a:t>Terrenos</a:t>
            </a:r>
          </a:p>
        </p:txBody>
      </p:sp>
      <p:sp>
        <p:nvSpPr>
          <p:cNvPr id="135174" name="Text Box 6"/>
          <p:cNvSpPr txBox="1">
            <a:spLocks noChangeArrowheads="1"/>
          </p:cNvSpPr>
          <p:nvPr/>
        </p:nvSpPr>
        <p:spPr bwMode="auto">
          <a:xfrm>
            <a:off x="214313" y="5237163"/>
            <a:ext cx="8713787" cy="14462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Times New Roman" panose="02020603050405020304" pitchFamily="18" charset="0"/>
              </a:defRPr>
            </a:lvl1pPr>
            <a:lvl2pPr marL="742950" indent="-28575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Times New Roman" panose="02020603050405020304" pitchFamily="18" charset="0"/>
              </a:defRPr>
            </a:lvl2pPr>
            <a:lvl3pPr marL="1143000" indent="-22860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Times New Roman" panose="02020603050405020304" pitchFamily="18" charset="0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Times New Roman" panose="02020603050405020304" pitchFamily="18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 New Roman" panose="02020603050405020304" pitchFamily="18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 New Roman" panose="02020603050405020304" pitchFamily="18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 New Roman" panose="02020603050405020304" pitchFamily="18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 New Roman" panose="02020603050405020304" pitchFamily="18" charset="0"/>
              </a:defRPr>
            </a:lvl9pPr>
          </a:lstStyle>
          <a:p>
            <a:pPr algn="just" eaLnBrk="1" hangingPunct="1">
              <a:buFontTx/>
              <a:buNone/>
            </a:pPr>
            <a:r>
              <a:rPr lang="pt-PT" altLang="pt-PT" sz="2200" b="1" u="none">
                <a:latin typeface="Arial" panose="020B0604020202020204" pitchFamily="34" charset="0"/>
              </a:rPr>
              <a:t>No entanto, a orientação pode ser praticada em qualquer lugar desde que exista um </a:t>
            </a:r>
            <a:r>
              <a:rPr lang="pt-PT" altLang="pt-PT" sz="2200" b="1" u="none">
                <a:solidFill>
                  <a:schemeClr val="accent2"/>
                </a:solidFill>
                <a:latin typeface="Arial" panose="020B0604020202020204" pitchFamily="34" charset="0"/>
              </a:rPr>
              <a:t>mapa</a:t>
            </a:r>
            <a:r>
              <a:rPr lang="pt-PT" altLang="pt-PT" sz="2200" b="1" u="none">
                <a:latin typeface="Arial" panose="020B0604020202020204" pitchFamily="34" charset="0"/>
              </a:rPr>
              <a:t> dessa área. As provas em parques/jardins e mesmo em áreas urbanas das cidades são cada vez em maior número e com maior adesão.</a:t>
            </a:r>
          </a:p>
        </p:txBody>
      </p:sp>
    </p:spTree>
  </p:cSld>
  <p:clrMapOvr>
    <a:masterClrMapping/>
  </p:clrMapOvr>
  <p:transition>
    <p:random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517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517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517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35174" grpId="0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506" name="Text Box 2"/>
          <p:cNvSpPr txBox="1">
            <a:spLocks noChangeArrowheads="1"/>
          </p:cNvSpPr>
          <p:nvPr/>
        </p:nvSpPr>
        <p:spPr bwMode="auto">
          <a:xfrm>
            <a:off x="395288" y="188913"/>
            <a:ext cx="7086600" cy="5794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Times New Roman" panose="02020603050405020304" pitchFamily="18" charset="0"/>
              </a:defRPr>
            </a:lvl1pPr>
            <a:lvl2pPr marL="742950" indent="-28575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Times New Roman" panose="02020603050405020304" pitchFamily="18" charset="0"/>
              </a:defRPr>
            </a:lvl2pPr>
            <a:lvl3pPr marL="1143000" indent="-22860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Times New Roman" panose="02020603050405020304" pitchFamily="18" charset="0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Times New Roman" panose="02020603050405020304" pitchFamily="18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 New Roman" panose="02020603050405020304" pitchFamily="18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 New Roman" panose="02020603050405020304" pitchFamily="18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 New Roman" panose="02020603050405020304" pitchFamily="18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 New Roman" panose="02020603050405020304" pitchFamily="18" charset="0"/>
              </a:defRPr>
            </a:lvl9pPr>
          </a:lstStyle>
          <a:p>
            <a:pPr>
              <a:spcBef>
                <a:spcPct val="50000"/>
              </a:spcBef>
              <a:buFontTx/>
              <a:buNone/>
            </a:pPr>
            <a:r>
              <a:rPr lang="pt-PT" altLang="pt-PT" b="1" u="none">
                <a:solidFill>
                  <a:srgbClr val="CC3300"/>
                </a:solidFill>
                <a:latin typeface="Arial" panose="020B0604020202020204" pitchFamily="34" charset="0"/>
              </a:rPr>
              <a:t>Vertente Recreativa</a:t>
            </a:r>
            <a:endParaRPr lang="pt-PT" altLang="pt-PT" b="1">
              <a:solidFill>
                <a:srgbClr val="CC3300"/>
              </a:solidFill>
              <a:latin typeface="Arial" panose="020B0604020202020204" pitchFamily="34" charset="0"/>
            </a:endParaRPr>
          </a:p>
        </p:txBody>
      </p:sp>
      <p:sp>
        <p:nvSpPr>
          <p:cNvPr id="136195" name="Text Box 3"/>
          <p:cNvSpPr txBox="1">
            <a:spLocks noChangeArrowheads="1"/>
          </p:cNvSpPr>
          <p:nvPr/>
        </p:nvSpPr>
        <p:spPr bwMode="auto">
          <a:xfrm>
            <a:off x="395288" y="3502025"/>
            <a:ext cx="5059362" cy="5794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Times New Roman" panose="02020603050405020304" pitchFamily="18" charset="0"/>
              </a:defRPr>
            </a:lvl1pPr>
            <a:lvl2pPr marL="742950" indent="-28575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Times New Roman" panose="02020603050405020304" pitchFamily="18" charset="0"/>
              </a:defRPr>
            </a:lvl2pPr>
            <a:lvl3pPr marL="1143000" indent="-22860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Times New Roman" panose="02020603050405020304" pitchFamily="18" charset="0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Times New Roman" panose="02020603050405020304" pitchFamily="18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 New Roman" panose="02020603050405020304" pitchFamily="18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 New Roman" panose="02020603050405020304" pitchFamily="18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 New Roman" panose="02020603050405020304" pitchFamily="18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 New Roman" panose="02020603050405020304" pitchFamily="18" charset="0"/>
              </a:defRPr>
            </a:lvl9pPr>
          </a:lstStyle>
          <a:p>
            <a:pPr>
              <a:spcBef>
                <a:spcPct val="50000"/>
              </a:spcBef>
              <a:buFontTx/>
              <a:buNone/>
            </a:pPr>
            <a:r>
              <a:rPr lang="pt-PT" altLang="pt-PT" b="1" u="none">
                <a:solidFill>
                  <a:schemeClr val="accent2"/>
                </a:solidFill>
                <a:latin typeface="Arial" panose="020B0604020202020204" pitchFamily="34" charset="0"/>
              </a:rPr>
              <a:t>Vertente Pedagógica</a:t>
            </a:r>
            <a:endParaRPr lang="pt-PT" altLang="pt-PT">
              <a:latin typeface="Arial" panose="020B0604020202020204" pitchFamily="34" charset="0"/>
            </a:endParaRPr>
          </a:p>
        </p:txBody>
      </p:sp>
      <p:sp>
        <p:nvSpPr>
          <p:cNvPr id="21508" name="Text Box 4"/>
          <p:cNvSpPr txBox="1">
            <a:spLocks noChangeArrowheads="1"/>
          </p:cNvSpPr>
          <p:nvPr/>
        </p:nvSpPr>
        <p:spPr bwMode="auto">
          <a:xfrm>
            <a:off x="250825" y="1008063"/>
            <a:ext cx="4752975" cy="762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Times New Roman" panose="02020603050405020304" pitchFamily="18" charset="0"/>
              </a:defRPr>
            </a:lvl1pPr>
            <a:lvl2pPr marL="742950" indent="-28575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Times New Roman" panose="02020603050405020304" pitchFamily="18" charset="0"/>
              </a:defRPr>
            </a:lvl2pPr>
            <a:lvl3pPr marL="1143000" indent="-22860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Times New Roman" panose="02020603050405020304" pitchFamily="18" charset="0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Times New Roman" panose="02020603050405020304" pitchFamily="18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 New Roman" panose="02020603050405020304" pitchFamily="18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 New Roman" panose="02020603050405020304" pitchFamily="18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 New Roman" panose="02020603050405020304" pitchFamily="18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 New Roman" panose="02020603050405020304" pitchFamily="18" charset="0"/>
              </a:defRPr>
            </a:lvl9pPr>
          </a:lstStyle>
          <a:p>
            <a:pPr algn="just">
              <a:spcBef>
                <a:spcPct val="50000"/>
              </a:spcBef>
              <a:buFontTx/>
              <a:buChar char="-"/>
            </a:pPr>
            <a:r>
              <a:rPr lang="pt-PT" altLang="pt-PT" sz="2200" b="1" u="none" dirty="0">
                <a:latin typeface="Arial" panose="020B0604020202020204" pitchFamily="34" charset="0"/>
              </a:rPr>
              <a:t> </a:t>
            </a:r>
            <a:r>
              <a:rPr lang="pt-PT" altLang="pt-PT" sz="2200" b="1" u="none" dirty="0" smtClean="0">
                <a:latin typeface="Arial" panose="020B0604020202020204" pitchFamily="34" charset="0"/>
              </a:rPr>
              <a:t>Atividade </a:t>
            </a:r>
            <a:r>
              <a:rPr lang="pt-PT" altLang="pt-PT" sz="2200" b="1" u="none" dirty="0">
                <a:latin typeface="Arial" panose="020B0604020202020204" pitchFamily="34" charset="0"/>
              </a:rPr>
              <a:t>com uma grande </a:t>
            </a:r>
          </a:p>
          <a:p>
            <a:pPr algn="just">
              <a:spcBef>
                <a:spcPct val="0"/>
              </a:spcBef>
              <a:buFontTx/>
              <a:buNone/>
            </a:pPr>
            <a:r>
              <a:rPr lang="pt-PT" altLang="pt-PT" sz="2200" b="1" u="none" dirty="0">
                <a:latin typeface="Arial" panose="020B0604020202020204" pitchFamily="34" charset="0"/>
              </a:rPr>
              <a:t>  componente lúdica</a:t>
            </a:r>
            <a:endParaRPr lang="pt-PT" altLang="pt-PT" sz="2200" dirty="0">
              <a:latin typeface="Arial" panose="020B0604020202020204" pitchFamily="34" charset="0"/>
            </a:endParaRPr>
          </a:p>
        </p:txBody>
      </p:sp>
      <p:sp>
        <p:nvSpPr>
          <p:cNvPr id="21509" name="Text Box 5"/>
          <p:cNvSpPr txBox="1">
            <a:spLocks noChangeArrowheads="1"/>
          </p:cNvSpPr>
          <p:nvPr/>
        </p:nvSpPr>
        <p:spPr bwMode="auto">
          <a:xfrm>
            <a:off x="250825" y="2060575"/>
            <a:ext cx="4752975" cy="762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Times New Roman" panose="02020603050405020304" pitchFamily="18" charset="0"/>
              </a:defRPr>
            </a:lvl1pPr>
            <a:lvl2pPr marL="742950" indent="-28575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Times New Roman" panose="02020603050405020304" pitchFamily="18" charset="0"/>
              </a:defRPr>
            </a:lvl2pPr>
            <a:lvl3pPr marL="1143000" indent="-22860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Times New Roman" panose="02020603050405020304" pitchFamily="18" charset="0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Times New Roman" panose="02020603050405020304" pitchFamily="18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 New Roman" panose="02020603050405020304" pitchFamily="18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 New Roman" panose="02020603050405020304" pitchFamily="18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 New Roman" panose="02020603050405020304" pitchFamily="18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 New Roman" panose="02020603050405020304" pitchFamily="18" charset="0"/>
              </a:defRPr>
            </a:lvl9pPr>
          </a:lstStyle>
          <a:p>
            <a:pPr>
              <a:spcBef>
                <a:spcPct val="50000"/>
              </a:spcBef>
              <a:buFontTx/>
              <a:buChar char="-"/>
            </a:pPr>
            <a:r>
              <a:rPr lang="pt-PT" altLang="pt-PT" sz="2200" b="1" u="none" dirty="0">
                <a:latin typeface="Arial" panose="020B0604020202020204" pitchFamily="34" charset="0"/>
              </a:rPr>
              <a:t> Proporciona o contacto com a </a:t>
            </a:r>
          </a:p>
          <a:p>
            <a:pPr>
              <a:spcBef>
                <a:spcPct val="0"/>
              </a:spcBef>
              <a:buFontTx/>
              <a:buNone/>
            </a:pPr>
            <a:r>
              <a:rPr lang="pt-PT" altLang="pt-PT" sz="2200" b="1" u="none" dirty="0">
                <a:latin typeface="Arial" panose="020B0604020202020204" pitchFamily="34" charset="0"/>
              </a:rPr>
              <a:t>  </a:t>
            </a:r>
            <a:r>
              <a:rPr lang="pt-PT" altLang="pt-PT" sz="2200" b="1" u="none" dirty="0" smtClean="0">
                <a:latin typeface="Arial" panose="020B0604020202020204" pitchFamily="34" charset="0"/>
              </a:rPr>
              <a:t>Natureza</a:t>
            </a:r>
            <a:endParaRPr lang="pt-PT" altLang="pt-PT" sz="2200" dirty="0">
              <a:latin typeface="Arial" panose="020B0604020202020204" pitchFamily="34" charset="0"/>
            </a:endParaRPr>
          </a:p>
        </p:txBody>
      </p:sp>
      <p:sp>
        <p:nvSpPr>
          <p:cNvPr id="136198" name="Text Box 6"/>
          <p:cNvSpPr txBox="1">
            <a:spLocks noChangeArrowheads="1"/>
          </p:cNvSpPr>
          <p:nvPr/>
        </p:nvSpPr>
        <p:spPr bwMode="auto">
          <a:xfrm>
            <a:off x="250825" y="4371975"/>
            <a:ext cx="5976938" cy="4270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Times New Roman" panose="02020603050405020304" pitchFamily="18" charset="0"/>
              </a:defRPr>
            </a:lvl1pPr>
            <a:lvl2pPr marL="742950" indent="-28575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Times New Roman" panose="02020603050405020304" pitchFamily="18" charset="0"/>
              </a:defRPr>
            </a:lvl2pPr>
            <a:lvl3pPr marL="1143000" indent="-22860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Times New Roman" panose="02020603050405020304" pitchFamily="18" charset="0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Times New Roman" panose="02020603050405020304" pitchFamily="18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 New Roman" panose="02020603050405020304" pitchFamily="18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 New Roman" panose="02020603050405020304" pitchFamily="18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 New Roman" panose="02020603050405020304" pitchFamily="18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 New Roman" panose="02020603050405020304" pitchFamily="18" charset="0"/>
              </a:defRPr>
            </a:lvl9pPr>
          </a:lstStyle>
          <a:p>
            <a:pPr>
              <a:spcBef>
                <a:spcPct val="50000"/>
              </a:spcBef>
              <a:buFontTx/>
              <a:buNone/>
            </a:pPr>
            <a:r>
              <a:rPr lang="pt-PT" altLang="pt-PT" sz="2200" b="1" u="none" dirty="0">
                <a:latin typeface="Arial" panose="020B0604020202020204" pitchFamily="34" charset="0"/>
              </a:rPr>
              <a:t>- </a:t>
            </a:r>
            <a:r>
              <a:rPr lang="pt-PT" altLang="pt-PT" sz="2200" b="1" u="none" dirty="0" smtClean="0">
                <a:latin typeface="Arial" panose="020B0604020202020204" pitchFamily="34" charset="0"/>
              </a:rPr>
              <a:t>Atividade </a:t>
            </a:r>
            <a:r>
              <a:rPr lang="pt-PT" altLang="pt-PT" sz="2200" b="1" u="none" dirty="0">
                <a:latin typeface="Arial" panose="020B0604020202020204" pitchFamily="34" charset="0"/>
              </a:rPr>
              <a:t>prioritária do Desporto Escolar</a:t>
            </a:r>
            <a:endParaRPr lang="pt-PT" altLang="pt-PT" sz="2200" dirty="0">
              <a:latin typeface="Arial" panose="020B0604020202020204" pitchFamily="34" charset="0"/>
            </a:endParaRPr>
          </a:p>
        </p:txBody>
      </p:sp>
      <p:sp>
        <p:nvSpPr>
          <p:cNvPr id="136199" name="Text Box 7"/>
          <p:cNvSpPr txBox="1">
            <a:spLocks noChangeArrowheads="1"/>
          </p:cNvSpPr>
          <p:nvPr/>
        </p:nvSpPr>
        <p:spPr bwMode="auto">
          <a:xfrm>
            <a:off x="250825" y="4946650"/>
            <a:ext cx="4608513" cy="4270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Times New Roman" panose="02020603050405020304" pitchFamily="18" charset="0"/>
              </a:defRPr>
            </a:lvl1pPr>
            <a:lvl2pPr marL="742950" indent="-28575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Times New Roman" panose="02020603050405020304" pitchFamily="18" charset="0"/>
              </a:defRPr>
            </a:lvl2pPr>
            <a:lvl3pPr marL="1143000" indent="-22860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Times New Roman" panose="02020603050405020304" pitchFamily="18" charset="0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Times New Roman" panose="02020603050405020304" pitchFamily="18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 New Roman" panose="02020603050405020304" pitchFamily="18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 New Roman" panose="02020603050405020304" pitchFamily="18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 New Roman" panose="02020603050405020304" pitchFamily="18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 New Roman" panose="02020603050405020304" pitchFamily="18" charset="0"/>
              </a:defRPr>
            </a:lvl9pPr>
          </a:lstStyle>
          <a:p>
            <a:pPr>
              <a:spcBef>
                <a:spcPct val="50000"/>
              </a:spcBef>
              <a:buFontTx/>
              <a:buNone/>
            </a:pPr>
            <a:r>
              <a:rPr lang="pt-PT" altLang="pt-PT" sz="2200" b="1" u="none">
                <a:latin typeface="Arial" panose="020B0604020202020204" pitchFamily="34" charset="0"/>
              </a:rPr>
              <a:t>- Encoraja a tomada de decisões</a:t>
            </a:r>
            <a:endParaRPr lang="pt-PT" altLang="pt-PT" sz="2200">
              <a:latin typeface="Arial" panose="020B0604020202020204" pitchFamily="34" charset="0"/>
            </a:endParaRPr>
          </a:p>
        </p:txBody>
      </p:sp>
      <p:sp>
        <p:nvSpPr>
          <p:cNvPr id="136200" name="Text Box 8"/>
          <p:cNvSpPr txBox="1">
            <a:spLocks noChangeArrowheads="1"/>
          </p:cNvSpPr>
          <p:nvPr/>
        </p:nvSpPr>
        <p:spPr bwMode="auto">
          <a:xfrm>
            <a:off x="250825" y="5594350"/>
            <a:ext cx="4321175" cy="4270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Times New Roman" panose="02020603050405020304" pitchFamily="18" charset="0"/>
              </a:defRPr>
            </a:lvl1pPr>
            <a:lvl2pPr marL="742950" indent="-28575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Times New Roman" panose="02020603050405020304" pitchFamily="18" charset="0"/>
              </a:defRPr>
            </a:lvl2pPr>
            <a:lvl3pPr marL="1143000" indent="-22860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Times New Roman" panose="02020603050405020304" pitchFamily="18" charset="0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Times New Roman" panose="02020603050405020304" pitchFamily="18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 New Roman" panose="02020603050405020304" pitchFamily="18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 New Roman" panose="02020603050405020304" pitchFamily="18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 New Roman" panose="02020603050405020304" pitchFamily="18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 New Roman" panose="02020603050405020304" pitchFamily="18" charset="0"/>
              </a:defRPr>
            </a:lvl9pPr>
          </a:lstStyle>
          <a:p>
            <a:pPr>
              <a:spcBef>
                <a:spcPct val="50000"/>
              </a:spcBef>
              <a:buFontTx/>
              <a:buNone/>
            </a:pPr>
            <a:r>
              <a:rPr lang="pt-PT" altLang="pt-PT" sz="2200" b="1" u="none" dirty="0">
                <a:latin typeface="Arial" panose="020B0604020202020204" pitchFamily="34" charset="0"/>
              </a:rPr>
              <a:t>- Modalidade </a:t>
            </a:r>
            <a:r>
              <a:rPr lang="pt-PT" altLang="pt-PT" sz="2200" b="1" u="none" dirty="0" smtClean="0">
                <a:latin typeface="Arial" panose="020B0604020202020204" pitchFamily="34" charset="0"/>
              </a:rPr>
              <a:t>interdisciplinar</a:t>
            </a:r>
            <a:endParaRPr lang="pt-PT" altLang="pt-PT" sz="2200" b="1" dirty="0">
              <a:latin typeface="Arial" panose="020B0604020202020204" pitchFamily="34" charset="0"/>
            </a:endParaRPr>
          </a:p>
        </p:txBody>
      </p:sp>
      <p:pic>
        <p:nvPicPr>
          <p:cNvPr id="21513" name="Picture 19" descr="Imagem31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148263" y="1052513"/>
            <a:ext cx="3554412" cy="26638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1514" name="Picture 18" descr="Imagem29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156325" y="3429000"/>
            <a:ext cx="2809875" cy="21097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>
    <p:random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619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619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619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620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36195" grpId="0"/>
      <p:bldP spid="136198" grpId="0"/>
      <p:bldP spid="136199" grpId="0"/>
      <p:bldP spid="136200" grpId="0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530" name="Text Box 2"/>
          <p:cNvSpPr txBox="1">
            <a:spLocks noChangeArrowheads="1"/>
          </p:cNvSpPr>
          <p:nvPr/>
        </p:nvSpPr>
        <p:spPr bwMode="auto">
          <a:xfrm>
            <a:off x="0" y="188913"/>
            <a:ext cx="9144000" cy="5794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Times New Roman" panose="02020603050405020304" pitchFamily="18" charset="0"/>
              </a:defRPr>
            </a:lvl1pPr>
            <a:lvl2pPr marL="742950" indent="-28575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Times New Roman" panose="02020603050405020304" pitchFamily="18" charset="0"/>
              </a:defRPr>
            </a:lvl2pPr>
            <a:lvl3pPr marL="1143000" indent="-22860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Times New Roman" panose="02020603050405020304" pitchFamily="18" charset="0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Times New Roman" panose="02020603050405020304" pitchFamily="18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 New Roman" panose="02020603050405020304" pitchFamily="18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 New Roman" panose="02020603050405020304" pitchFamily="18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 New Roman" panose="02020603050405020304" pitchFamily="18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 New Roman" panose="02020603050405020304" pitchFamily="18" charset="0"/>
              </a:defRPr>
            </a:lvl9pPr>
          </a:lstStyle>
          <a:p>
            <a:pPr algn="ctr">
              <a:spcBef>
                <a:spcPct val="50000"/>
              </a:spcBef>
              <a:buFontTx/>
              <a:buNone/>
            </a:pPr>
            <a:r>
              <a:rPr lang="pt-PT" altLang="pt-PT" b="1" u="none">
                <a:solidFill>
                  <a:schemeClr val="accent2"/>
                </a:solidFill>
                <a:latin typeface="Arial" panose="020B0604020202020204" pitchFamily="34" charset="0"/>
              </a:rPr>
              <a:t>Disciplinas da Orientação - IOF e FPO</a:t>
            </a:r>
            <a:endParaRPr lang="pt-PT" altLang="pt-PT" b="1">
              <a:solidFill>
                <a:schemeClr val="accent2"/>
              </a:solidFill>
              <a:latin typeface="Arial" panose="020B0604020202020204" pitchFamily="34" charset="0"/>
            </a:endParaRPr>
          </a:p>
        </p:txBody>
      </p:sp>
      <p:pic>
        <p:nvPicPr>
          <p:cNvPr id="22531" name="Picture 3" descr="pictograma O ped">
            <a:hlinkClick r:id="rId2" action="ppaction://hlinkfile"/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187450" y="1081088"/>
            <a:ext cx="2411413" cy="23479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29028" name="Text Box 4"/>
          <p:cNvSpPr txBox="1">
            <a:spLocks noChangeArrowheads="1"/>
          </p:cNvSpPr>
          <p:nvPr/>
        </p:nvSpPr>
        <p:spPr bwMode="auto">
          <a:xfrm>
            <a:off x="1114425" y="3429000"/>
            <a:ext cx="3097213" cy="3667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Times New Roman" panose="02020603050405020304" pitchFamily="18" charset="0"/>
              </a:defRPr>
            </a:lvl1pPr>
            <a:lvl2pPr marL="742950" indent="-28575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Times New Roman" panose="02020603050405020304" pitchFamily="18" charset="0"/>
              </a:defRPr>
            </a:lvl2pPr>
            <a:lvl3pPr marL="1143000" indent="-22860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Times New Roman" panose="02020603050405020304" pitchFamily="18" charset="0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Times New Roman" panose="02020603050405020304" pitchFamily="18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 New Roman" panose="02020603050405020304" pitchFamily="18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 New Roman" panose="02020603050405020304" pitchFamily="18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 New Roman" panose="02020603050405020304" pitchFamily="18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 New Roman" panose="02020603050405020304" pitchFamily="18" charset="0"/>
              </a:defRPr>
            </a:lvl9pPr>
          </a:lstStyle>
          <a:p>
            <a:pPr>
              <a:spcBef>
                <a:spcPct val="50000"/>
              </a:spcBef>
              <a:buFontTx/>
              <a:buNone/>
            </a:pPr>
            <a:r>
              <a:rPr lang="pt-PT" altLang="pt-PT" sz="1800" b="1" u="none">
                <a:solidFill>
                  <a:srgbClr val="CC3300"/>
                </a:solidFill>
                <a:latin typeface="Arial" panose="020B0604020202020204" pitchFamily="34" charset="0"/>
              </a:rPr>
              <a:t>ORIENTAÇÃO PEDESTRE</a:t>
            </a:r>
            <a:endParaRPr lang="pt-PT" altLang="pt-PT" sz="1800"/>
          </a:p>
        </p:txBody>
      </p:sp>
      <p:pic>
        <p:nvPicPr>
          <p:cNvPr id="22533" name="Picture 5" descr="pictograma o BTT">
            <a:hlinkClick r:id="rId4" action="ppaction://hlinkfile"/>
          </p:cNvPr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580063" y="1111250"/>
            <a:ext cx="2376487" cy="23114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29030" name="Text Box 6"/>
          <p:cNvSpPr txBox="1">
            <a:spLocks noChangeArrowheads="1"/>
          </p:cNvSpPr>
          <p:nvPr/>
        </p:nvSpPr>
        <p:spPr bwMode="auto">
          <a:xfrm>
            <a:off x="5508625" y="3422650"/>
            <a:ext cx="2735263" cy="3667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Times New Roman" panose="02020603050405020304" pitchFamily="18" charset="0"/>
              </a:defRPr>
            </a:lvl1pPr>
            <a:lvl2pPr marL="742950" indent="-28575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Times New Roman" panose="02020603050405020304" pitchFamily="18" charset="0"/>
              </a:defRPr>
            </a:lvl2pPr>
            <a:lvl3pPr marL="1143000" indent="-22860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Times New Roman" panose="02020603050405020304" pitchFamily="18" charset="0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Times New Roman" panose="02020603050405020304" pitchFamily="18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 New Roman" panose="02020603050405020304" pitchFamily="18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 New Roman" panose="02020603050405020304" pitchFamily="18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 New Roman" panose="02020603050405020304" pitchFamily="18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 New Roman" panose="02020603050405020304" pitchFamily="18" charset="0"/>
              </a:defRPr>
            </a:lvl9pPr>
          </a:lstStyle>
          <a:p>
            <a:pPr>
              <a:spcBef>
                <a:spcPct val="50000"/>
              </a:spcBef>
              <a:buFontTx/>
              <a:buNone/>
            </a:pPr>
            <a:r>
              <a:rPr lang="pt-PT" altLang="pt-PT" sz="1800" b="1" u="none">
                <a:solidFill>
                  <a:srgbClr val="CC3300"/>
                </a:solidFill>
                <a:latin typeface="Arial" panose="020B0604020202020204" pitchFamily="34" charset="0"/>
              </a:rPr>
              <a:t>ORIENTAÇÃO EM BTT</a:t>
            </a:r>
            <a:endParaRPr lang="pt-PT" altLang="pt-PT" sz="1800"/>
          </a:p>
        </p:txBody>
      </p:sp>
      <p:pic>
        <p:nvPicPr>
          <p:cNvPr id="22535" name="Picture 7" descr="Pictograma trail O">
            <a:hlinkClick r:id="rId6" action="ppaction://hlinkfile"/>
          </p:cNvPr>
          <p:cNvPicPr>
            <a:picLocks noChangeAspect="1" noChangeArrowheads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211263" y="3933825"/>
            <a:ext cx="2376487" cy="23129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29032" name="Text Box 8"/>
          <p:cNvSpPr txBox="1">
            <a:spLocks noChangeArrowheads="1"/>
          </p:cNvSpPr>
          <p:nvPr/>
        </p:nvSpPr>
        <p:spPr bwMode="auto">
          <a:xfrm>
            <a:off x="1114425" y="6230938"/>
            <a:ext cx="2760663" cy="3667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Times New Roman" panose="02020603050405020304" pitchFamily="18" charset="0"/>
              </a:defRPr>
            </a:lvl1pPr>
            <a:lvl2pPr marL="742950" indent="-28575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Times New Roman" panose="02020603050405020304" pitchFamily="18" charset="0"/>
              </a:defRPr>
            </a:lvl2pPr>
            <a:lvl3pPr marL="1143000" indent="-22860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Times New Roman" panose="02020603050405020304" pitchFamily="18" charset="0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Times New Roman" panose="02020603050405020304" pitchFamily="18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 New Roman" panose="02020603050405020304" pitchFamily="18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 New Roman" panose="02020603050405020304" pitchFamily="18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 New Roman" panose="02020603050405020304" pitchFamily="18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 New Roman" panose="02020603050405020304" pitchFamily="18" charset="0"/>
              </a:defRPr>
            </a:lvl9pPr>
          </a:lstStyle>
          <a:p>
            <a:pPr>
              <a:spcBef>
                <a:spcPct val="50000"/>
              </a:spcBef>
              <a:buFontTx/>
              <a:buNone/>
            </a:pPr>
            <a:r>
              <a:rPr lang="pt-PT" altLang="pt-PT" sz="1800" b="1" u="none">
                <a:solidFill>
                  <a:srgbClr val="CC3300"/>
                </a:solidFill>
                <a:latin typeface="Arial" panose="020B0604020202020204" pitchFamily="34" charset="0"/>
              </a:rPr>
              <a:t>TRAIL ORIENTEERING</a:t>
            </a:r>
            <a:endParaRPr lang="pt-PT" altLang="pt-PT" sz="1800">
              <a:solidFill>
                <a:srgbClr val="CC3300"/>
              </a:solidFill>
              <a:latin typeface="Arial" panose="020B0604020202020204" pitchFamily="34" charset="0"/>
            </a:endParaRPr>
          </a:p>
        </p:txBody>
      </p:sp>
      <p:pic>
        <p:nvPicPr>
          <p:cNvPr id="22537" name="Picture 9" descr="pictograma Ski O">
            <a:hlinkClick r:id="rId8" action="ppaction://hlinkfile"/>
          </p:cNvPr>
          <p:cNvPicPr>
            <a:picLocks noChangeAspect="1" noChangeArrowheads="1"/>
          </p:cNvPicPr>
          <p:nvPr/>
        </p:nvPicPr>
        <p:blipFill>
          <a:blip r:embed="rId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580063" y="4076700"/>
            <a:ext cx="2325687" cy="22637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29034" name="Text Box 10"/>
          <p:cNvSpPr txBox="1">
            <a:spLocks noChangeArrowheads="1"/>
          </p:cNvSpPr>
          <p:nvPr/>
        </p:nvSpPr>
        <p:spPr bwMode="auto">
          <a:xfrm>
            <a:off x="5543550" y="6308725"/>
            <a:ext cx="2484438" cy="3667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Times New Roman" panose="02020603050405020304" pitchFamily="18" charset="0"/>
              </a:defRPr>
            </a:lvl1pPr>
            <a:lvl2pPr marL="742950" indent="-28575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Times New Roman" panose="02020603050405020304" pitchFamily="18" charset="0"/>
              </a:defRPr>
            </a:lvl2pPr>
            <a:lvl3pPr marL="1143000" indent="-22860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Times New Roman" panose="02020603050405020304" pitchFamily="18" charset="0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Times New Roman" panose="02020603050405020304" pitchFamily="18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 New Roman" panose="02020603050405020304" pitchFamily="18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 New Roman" panose="02020603050405020304" pitchFamily="18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 New Roman" panose="02020603050405020304" pitchFamily="18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 New Roman" panose="02020603050405020304" pitchFamily="18" charset="0"/>
              </a:defRPr>
            </a:lvl9pPr>
          </a:lstStyle>
          <a:p>
            <a:pPr>
              <a:spcBef>
                <a:spcPct val="50000"/>
              </a:spcBef>
              <a:buFontTx/>
              <a:buNone/>
            </a:pPr>
            <a:r>
              <a:rPr lang="pt-PT" altLang="pt-PT" sz="1800" b="1" u="none">
                <a:solidFill>
                  <a:srgbClr val="CC3300"/>
                </a:solidFill>
                <a:latin typeface="Arial" panose="020B0604020202020204" pitchFamily="34" charset="0"/>
              </a:rPr>
              <a:t>SKI ORIENTEERING</a:t>
            </a:r>
          </a:p>
        </p:txBody>
      </p:sp>
    </p:spTree>
  </p:cSld>
  <p:clrMapOvr>
    <a:masterClrMapping/>
  </p:clrMapOvr>
  <p:transition>
    <p:random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6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90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75" fill="hold"/>
                                        <p:tgtEl>
                                          <p:spTgt spid="12902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75" fill="hold"/>
                                        <p:tgtEl>
                                          <p:spTgt spid="12902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 nodeType="afterGroup">
                            <p:stCondLst>
                              <p:cond delay="1350"/>
                            </p:stCondLst>
                            <p:childTnLst>
                              <p:par>
                                <p:cTn id="10" presetID="2" presetClass="entr" presetSubtype="6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90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" dur="75" fill="hold"/>
                                        <p:tgtEl>
                                          <p:spTgt spid="12903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" dur="75" fill="hold"/>
                                        <p:tgtEl>
                                          <p:spTgt spid="12903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 nodeType="afterGroup">
                            <p:stCondLst>
                              <p:cond delay="2475"/>
                            </p:stCondLst>
                            <p:childTnLst>
                              <p:par>
                                <p:cTn id="15" presetID="2" presetClass="entr" presetSubtype="12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0"/>
                                  </p:iterate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90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" dur="75" fill="hold"/>
                                        <p:tgtEl>
                                          <p:spTgt spid="12903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" dur="75" fill="hold"/>
                                        <p:tgtEl>
                                          <p:spTgt spid="12903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9" fill="hold" nodeType="afterGroup">
                            <p:stCondLst>
                              <p:cond delay="3750"/>
                            </p:stCondLst>
                            <p:childTnLst>
                              <p:par>
                                <p:cTn id="20" presetID="2" presetClass="entr" presetSubtype="12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0"/>
                                  </p:iterate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90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2" dur="75" fill="hold"/>
                                        <p:tgtEl>
                                          <p:spTgt spid="12903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" dur="75" fill="hold"/>
                                        <p:tgtEl>
                                          <p:spTgt spid="12903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29028" grpId="0" autoUpdateAnimBg="0"/>
      <p:bldP spid="129030" grpId="0" autoUpdateAnimBg="0"/>
      <p:bldP spid="129032" grpId="0" autoUpdateAnimBg="0"/>
      <p:bldP spid="129034" grpId="0" autoUpdateAnimBg="0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1443" name="Text Box 3"/>
          <p:cNvSpPr txBox="1">
            <a:spLocks noChangeArrowheads="1"/>
          </p:cNvSpPr>
          <p:nvPr/>
        </p:nvSpPr>
        <p:spPr bwMode="auto">
          <a:xfrm>
            <a:off x="1219200" y="42863"/>
            <a:ext cx="6629400" cy="6715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  <a:defRPr/>
            </a:pPr>
            <a:r>
              <a:rPr lang="pt-PT" sz="3800" b="1" u="none">
                <a:solidFill>
                  <a:srgbClr val="000099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Arial" charset="0"/>
              </a:rPr>
              <a:t>Orientação Pedestre</a:t>
            </a:r>
            <a:endParaRPr lang="pt-PT" b="1">
              <a:solidFill>
                <a:srgbClr val="000099"/>
              </a:solidFill>
              <a:effectLst>
                <a:outerShdw blurRad="38100" dist="38100" dir="2700000" algn="tl">
                  <a:srgbClr val="C0C0C0"/>
                </a:outerShdw>
              </a:effectLst>
              <a:latin typeface="Arial" charset="0"/>
            </a:endParaRPr>
          </a:p>
        </p:txBody>
      </p:sp>
      <p:sp>
        <p:nvSpPr>
          <p:cNvPr id="61444" name="Text Box 4"/>
          <p:cNvSpPr txBox="1">
            <a:spLocks noChangeArrowheads="1"/>
          </p:cNvSpPr>
          <p:nvPr/>
        </p:nvSpPr>
        <p:spPr bwMode="auto">
          <a:xfrm>
            <a:off x="214313" y="5145088"/>
            <a:ext cx="3900487" cy="15700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Times New Roman" panose="02020603050405020304" pitchFamily="18" charset="0"/>
              </a:defRPr>
            </a:lvl1pPr>
            <a:lvl2pPr marL="742950" indent="-28575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Times New Roman" panose="02020603050405020304" pitchFamily="18" charset="0"/>
              </a:defRPr>
            </a:lvl2pPr>
            <a:lvl3pPr marL="1143000" indent="-22860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Times New Roman" panose="02020603050405020304" pitchFamily="18" charset="0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Times New Roman" panose="02020603050405020304" pitchFamily="18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 New Roman" panose="02020603050405020304" pitchFamily="18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 New Roman" panose="02020603050405020304" pitchFamily="18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 New Roman" panose="02020603050405020304" pitchFamily="18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 New Roman" panose="02020603050405020304" pitchFamily="18" charset="0"/>
              </a:defRPr>
            </a:lvl9pPr>
          </a:lstStyle>
          <a:p>
            <a:pPr algn="ctr">
              <a:spcBef>
                <a:spcPct val="50000"/>
              </a:spcBef>
              <a:buFontTx/>
              <a:buNone/>
            </a:pPr>
            <a:r>
              <a:rPr lang="pt-PT" altLang="pt-PT" sz="2400" u="none">
                <a:latin typeface="Arial" panose="020B0604020202020204" pitchFamily="34" charset="0"/>
              </a:rPr>
              <a:t>A </a:t>
            </a:r>
            <a:r>
              <a:rPr lang="pt-PT" altLang="pt-PT" sz="2400" b="1" u="none">
                <a:solidFill>
                  <a:srgbClr val="CC3300"/>
                </a:solidFill>
                <a:latin typeface="Arial" panose="020B0604020202020204" pitchFamily="34" charset="0"/>
              </a:rPr>
              <a:t>Orientação Pedestre</a:t>
            </a:r>
            <a:r>
              <a:rPr lang="pt-PT" altLang="pt-PT" sz="2400" u="none">
                <a:latin typeface="Arial" panose="020B0604020202020204" pitchFamily="34" charset="0"/>
              </a:rPr>
              <a:t> é a disciplina da Orientação com maior tradição e número de praticantes.</a:t>
            </a:r>
          </a:p>
        </p:txBody>
      </p:sp>
      <p:pic>
        <p:nvPicPr>
          <p:cNvPr id="23556" name="Picture 5" descr="pictograma O ped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929563" y="214313"/>
            <a:ext cx="792162" cy="7715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3557" name="Picture 7" descr="Imagem13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42938" y="877888"/>
            <a:ext cx="3035300" cy="40513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3558" name="Imagem 8" descr="POM+4%C2%BA+dia+Remendo-157.jpg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572000" y="1071563"/>
            <a:ext cx="3767138" cy="56229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>
    <p:random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5" presetClass="entr" presetSubtype="1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4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7" dur="500"/>
                                        <p:tgtEl>
                                          <p:spTgt spid="6144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1444" grpId="0" autoUpdateAnimBg="0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2466" name="Text Box 2"/>
          <p:cNvSpPr txBox="1">
            <a:spLocks noChangeArrowheads="1"/>
          </p:cNvSpPr>
          <p:nvPr/>
        </p:nvSpPr>
        <p:spPr bwMode="auto">
          <a:xfrm>
            <a:off x="395288" y="5429250"/>
            <a:ext cx="8229600" cy="13731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Times New Roman" panose="02020603050405020304" pitchFamily="18" charset="0"/>
              </a:defRPr>
            </a:lvl1pPr>
            <a:lvl2pPr marL="742950" indent="-28575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Times New Roman" panose="02020603050405020304" pitchFamily="18" charset="0"/>
              </a:defRPr>
            </a:lvl2pPr>
            <a:lvl3pPr marL="1143000" indent="-22860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Times New Roman" panose="02020603050405020304" pitchFamily="18" charset="0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Times New Roman" panose="02020603050405020304" pitchFamily="18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 New Roman" panose="02020603050405020304" pitchFamily="18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 New Roman" panose="02020603050405020304" pitchFamily="18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 New Roman" panose="02020603050405020304" pitchFamily="18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 New Roman" panose="02020603050405020304" pitchFamily="18" charset="0"/>
              </a:defRPr>
            </a:lvl9pPr>
          </a:lstStyle>
          <a:p>
            <a:pPr>
              <a:spcBef>
                <a:spcPct val="0"/>
              </a:spcBef>
              <a:buFontTx/>
              <a:buNone/>
            </a:pPr>
            <a:r>
              <a:rPr lang="pt-PT" altLang="pt-PT" sz="2800" u="none" dirty="0">
                <a:latin typeface="Arial" panose="020B0604020202020204" pitchFamily="34" charset="0"/>
              </a:rPr>
              <a:t>A </a:t>
            </a:r>
            <a:r>
              <a:rPr lang="pt-PT" altLang="pt-PT" sz="2800" b="1" u="none" dirty="0">
                <a:solidFill>
                  <a:srgbClr val="CC3300"/>
                </a:solidFill>
                <a:latin typeface="Arial" panose="020B0604020202020204" pitchFamily="34" charset="0"/>
              </a:rPr>
              <a:t>Orientação em BTT</a:t>
            </a:r>
          </a:p>
          <a:p>
            <a:pPr>
              <a:spcBef>
                <a:spcPct val="0"/>
              </a:spcBef>
              <a:buFontTx/>
              <a:buNone/>
            </a:pPr>
            <a:r>
              <a:rPr lang="pt-PT" altLang="pt-PT" sz="2800" u="none" dirty="0">
                <a:latin typeface="Arial" panose="020B0604020202020204" pitchFamily="34" charset="0"/>
              </a:rPr>
              <a:t>é uma disciplina mais recente que atrai praticantes de Orientação e de BTT</a:t>
            </a:r>
            <a:r>
              <a:rPr lang="pt-PT" altLang="pt-PT" sz="2800" u="none" dirty="0" smtClean="0">
                <a:latin typeface="Arial" panose="020B0604020202020204" pitchFamily="34" charset="0"/>
              </a:rPr>
              <a:t>.</a:t>
            </a:r>
            <a:endParaRPr lang="pt-PT" altLang="pt-PT" sz="2800" u="none" dirty="0"/>
          </a:p>
        </p:txBody>
      </p:sp>
      <p:sp>
        <p:nvSpPr>
          <p:cNvPr id="62467" name="Text Box 3"/>
          <p:cNvSpPr txBox="1">
            <a:spLocks noChangeArrowheads="1"/>
          </p:cNvSpPr>
          <p:nvPr/>
        </p:nvSpPr>
        <p:spPr bwMode="auto">
          <a:xfrm>
            <a:off x="0" y="155575"/>
            <a:ext cx="9144000" cy="6715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  <a:defRPr/>
            </a:pPr>
            <a:r>
              <a:rPr lang="pt-PT" sz="3800" b="1" u="none">
                <a:solidFill>
                  <a:srgbClr val="000099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Arial" charset="0"/>
              </a:rPr>
              <a:t>Orientação em BTT</a:t>
            </a:r>
            <a:endParaRPr lang="pt-PT" b="1">
              <a:solidFill>
                <a:srgbClr val="000099"/>
              </a:solidFill>
              <a:effectLst>
                <a:outerShdw blurRad="38100" dist="38100" dir="2700000" algn="tl">
                  <a:srgbClr val="C0C0C0"/>
                </a:outerShdw>
              </a:effectLst>
              <a:latin typeface="Arial" charset="0"/>
            </a:endParaRPr>
          </a:p>
        </p:txBody>
      </p:sp>
      <p:pic>
        <p:nvPicPr>
          <p:cNvPr id="24580" name="Picture 5" descr="pictograma o BTT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476375" y="1052513"/>
            <a:ext cx="865188" cy="8413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4581" name="Picture 7" descr="Imagem15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50825" y="2133600"/>
            <a:ext cx="3703638" cy="27797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4582" name="Picture 5" descr="cpocluisramosoribtt2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7404"/>
          <a:stretch>
            <a:fillRect/>
          </a:stretch>
        </p:blipFill>
        <p:spPr bwMode="auto">
          <a:xfrm>
            <a:off x="4429125" y="1000125"/>
            <a:ext cx="4467225" cy="43291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>
    <p:random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5" presetClass="entr" presetSubtype="1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246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7" dur="500"/>
                                        <p:tgtEl>
                                          <p:spTgt spid="6246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2466" grpId="0" autoUpdateAnimBg="0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5602" name="Picture 2" descr="SkyO-1mulher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072188" y="3643313"/>
            <a:ext cx="3071812" cy="32146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65540" name="Text Box 4"/>
          <p:cNvSpPr txBox="1">
            <a:spLocks noChangeArrowheads="1"/>
          </p:cNvSpPr>
          <p:nvPr/>
        </p:nvSpPr>
        <p:spPr bwMode="auto">
          <a:xfrm>
            <a:off x="214313" y="5143500"/>
            <a:ext cx="3714750" cy="15700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Times New Roman" panose="02020603050405020304" pitchFamily="18" charset="0"/>
              </a:defRPr>
            </a:lvl1pPr>
            <a:lvl2pPr marL="742950" indent="-28575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Times New Roman" panose="02020603050405020304" pitchFamily="18" charset="0"/>
              </a:defRPr>
            </a:lvl2pPr>
            <a:lvl3pPr marL="1143000" indent="-22860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Times New Roman" panose="02020603050405020304" pitchFamily="18" charset="0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Times New Roman" panose="02020603050405020304" pitchFamily="18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 New Roman" panose="02020603050405020304" pitchFamily="18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 New Roman" panose="02020603050405020304" pitchFamily="18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 New Roman" panose="02020603050405020304" pitchFamily="18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 New Roman" panose="02020603050405020304" pitchFamily="18" charset="0"/>
              </a:defRPr>
            </a:lvl9pPr>
          </a:lstStyle>
          <a:p>
            <a:pPr algn="ctr">
              <a:spcBef>
                <a:spcPct val="50000"/>
              </a:spcBef>
              <a:buFontTx/>
              <a:buNone/>
            </a:pPr>
            <a:r>
              <a:rPr lang="pt-PT" altLang="pt-PT" sz="2400" b="1" i="1" u="none" dirty="0">
                <a:solidFill>
                  <a:srgbClr val="CC3300"/>
                </a:solidFill>
                <a:latin typeface="Arial" panose="020B0604020202020204" pitchFamily="34" charset="0"/>
              </a:rPr>
              <a:t>Orientação em Ski </a:t>
            </a:r>
            <a:r>
              <a:rPr lang="pt-PT" altLang="pt-PT" sz="2400" u="none" dirty="0">
                <a:latin typeface="Arial" panose="020B0604020202020204" pitchFamily="34" charset="0"/>
              </a:rPr>
              <a:t>é uma disciplina da Orientação adaptada aos terrenos com </a:t>
            </a:r>
            <a:r>
              <a:rPr lang="pt-PT" altLang="pt-PT" sz="2400" u="none" dirty="0" smtClean="0">
                <a:latin typeface="Arial" panose="020B0604020202020204" pitchFamily="34" charset="0"/>
              </a:rPr>
              <a:t>neve.</a:t>
            </a:r>
            <a:endParaRPr lang="pt-PT" altLang="pt-PT" sz="2000" dirty="0">
              <a:latin typeface="Arial" panose="020B0604020202020204" pitchFamily="34" charset="0"/>
            </a:endParaRPr>
          </a:p>
        </p:txBody>
      </p:sp>
      <p:pic>
        <p:nvPicPr>
          <p:cNvPr id="25604" name="Picture 5" descr="pictograma Ski O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715250" y="357188"/>
            <a:ext cx="1008063" cy="9810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5605" name="Picture 7" descr="Imagem22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50825" y="1196975"/>
            <a:ext cx="3536950" cy="37782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9" name="Text Box 3"/>
          <p:cNvSpPr txBox="1">
            <a:spLocks noChangeArrowheads="1"/>
          </p:cNvSpPr>
          <p:nvPr/>
        </p:nvSpPr>
        <p:spPr bwMode="auto">
          <a:xfrm>
            <a:off x="0" y="155575"/>
            <a:ext cx="9144000" cy="6715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  <a:defRPr/>
            </a:pPr>
            <a:r>
              <a:rPr lang="pt-PT" sz="3800" b="1" u="none">
                <a:solidFill>
                  <a:srgbClr val="000099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Arial" charset="0"/>
              </a:rPr>
              <a:t>Orientação em Ski</a:t>
            </a:r>
            <a:endParaRPr lang="pt-PT" b="1">
              <a:solidFill>
                <a:srgbClr val="000099"/>
              </a:solidFill>
              <a:effectLst>
                <a:outerShdw blurRad="38100" dist="38100" dir="2700000" algn="tl">
                  <a:srgbClr val="C0C0C0"/>
                </a:outerShdw>
              </a:effectLst>
              <a:latin typeface="Arial" charset="0"/>
            </a:endParaRPr>
          </a:p>
        </p:txBody>
      </p:sp>
      <p:pic>
        <p:nvPicPr>
          <p:cNvPr id="25607" name="Picture 4" descr="Ski lowII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143375" y="1143000"/>
            <a:ext cx="2486025" cy="34544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>
    <p:random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5" presetClass="entr" presetSubtype="1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55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7" dur="500"/>
                                        <p:tgtEl>
                                          <p:spTgt spid="6554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5540" grpId="0" autoUpdateAnimBg="0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3492" name="Text Box 4"/>
          <p:cNvSpPr txBox="1">
            <a:spLocks noChangeArrowheads="1"/>
          </p:cNvSpPr>
          <p:nvPr/>
        </p:nvSpPr>
        <p:spPr bwMode="auto">
          <a:xfrm>
            <a:off x="428625" y="5000625"/>
            <a:ext cx="4000500" cy="13843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Times New Roman" panose="02020603050405020304" pitchFamily="18" charset="0"/>
              </a:defRPr>
            </a:lvl1pPr>
            <a:lvl2pPr marL="742950" indent="-28575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Times New Roman" panose="02020603050405020304" pitchFamily="18" charset="0"/>
              </a:defRPr>
            </a:lvl2pPr>
            <a:lvl3pPr marL="1143000" indent="-22860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Times New Roman" panose="02020603050405020304" pitchFamily="18" charset="0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Times New Roman" panose="02020603050405020304" pitchFamily="18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 New Roman" panose="02020603050405020304" pitchFamily="18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 New Roman" panose="02020603050405020304" pitchFamily="18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 New Roman" panose="02020603050405020304" pitchFamily="18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 New Roman" panose="02020603050405020304" pitchFamily="18" charset="0"/>
              </a:defRPr>
            </a:lvl9pPr>
          </a:lstStyle>
          <a:p>
            <a:pPr>
              <a:spcBef>
                <a:spcPct val="50000"/>
              </a:spcBef>
              <a:buFontTx/>
              <a:buNone/>
            </a:pPr>
            <a:r>
              <a:rPr lang="pt-PT" altLang="pt-PT" sz="2800" u="none" dirty="0">
                <a:latin typeface="Arial" panose="020B0604020202020204" pitchFamily="34" charset="0"/>
              </a:rPr>
              <a:t>… é uma disciplina da Orientação criada para deficientes </a:t>
            </a:r>
            <a:r>
              <a:rPr lang="pt-PT" altLang="pt-PT" sz="2800" u="none" dirty="0" smtClean="0">
                <a:latin typeface="Arial" panose="020B0604020202020204" pitchFamily="34" charset="0"/>
              </a:rPr>
              <a:t>motores.</a:t>
            </a:r>
            <a:endParaRPr lang="pt-PT" altLang="pt-PT" sz="2800" u="none" dirty="0">
              <a:latin typeface="Arial" panose="020B0604020202020204" pitchFamily="34" charset="0"/>
            </a:endParaRPr>
          </a:p>
        </p:txBody>
      </p:sp>
      <p:pic>
        <p:nvPicPr>
          <p:cNvPr id="63494" name="Picture 6" descr="CARTAOTR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143500" y="4291013"/>
            <a:ext cx="3819525" cy="25669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63495" name="Picture 7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17722" r="12521"/>
          <a:stretch>
            <a:fillRect/>
          </a:stretch>
        </p:blipFill>
        <p:spPr bwMode="auto">
          <a:xfrm>
            <a:off x="214313" y="1071563"/>
            <a:ext cx="4357687" cy="36480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63496" name="Picture 8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5869" t="20155" r="25137" b="25821"/>
          <a:stretch>
            <a:fillRect/>
          </a:stretch>
        </p:blipFill>
        <p:spPr bwMode="auto">
          <a:xfrm>
            <a:off x="4929188" y="1071563"/>
            <a:ext cx="4214812" cy="30718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6630" name="Picture 5" descr="Pictograma trail O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848476" y="214313"/>
            <a:ext cx="1116012" cy="10858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1" name="Text Box 3"/>
          <p:cNvSpPr txBox="1">
            <a:spLocks noChangeArrowheads="1"/>
          </p:cNvSpPr>
          <p:nvPr/>
        </p:nvSpPr>
        <p:spPr bwMode="auto">
          <a:xfrm>
            <a:off x="214312" y="155575"/>
            <a:ext cx="8929687" cy="6715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square">
            <a:spAutoFit/>
          </a:bodyPr>
          <a:lstStyle/>
          <a:p>
            <a:pPr>
              <a:spcBef>
                <a:spcPct val="50000"/>
              </a:spcBef>
              <a:defRPr/>
            </a:pPr>
            <a:r>
              <a:rPr lang="pt-PT" sz="3800" b="1" u="none" dirty="0" smtClean="0">
                <a:solidFill>
                  <a:srgbClr val="000099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Arial" charset="0"/>
              </a:rPr>
              <a:t>Orientação de Precisão (</a:t>
            </a:r>
            <a:r>
              <a:rPr lang="pt-PT" sz="3800" b="1" u="none" dirty="0" err="1" smtClean="0">
                <a:solidFill>
                  <a:srgbClr val="000099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Arial" charset="0"/>
              </a:rPr>
              <a:t>Trail-O</a:t>
            </a:r>
            <a:r>
              <a:rPr lang="pt-PT" sz="3800" b="1" u="none" dirty="0" smtClean="0">
                <a:solidFill>
                  <a:srgbClr val="000099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Arial" charset="0"/>
              </a:rPr>
              <a:t>)</a:t>
            </a:r>
            <a:endParaRPr lang="pt-PT" b="1" dirty="0">
              <a:solidFill>
                <a:srgbClr val="000099"/>
              </a:solidFill>
              <a:effectLst>
                <a:outerShdw blurRad="38100" dist="38100" dir="2700000" algn="tl">
                  <a:srgbClr val="C0C0C0"/>
                </a:outerShdw>
              </a:effectLst>
              <a:latin typeface="Arial" charset="0"/>
            </a:endParaRPr>
          </a:p>
        </p:txBody>
      </p:sp>
    </p:spTree>
  </p:cSld>
  <p:clrMapOvr>
    <a:masterClrMapping/>
  </p:clrMapOvr>
  <p:transition>
    <p:random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5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349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7" dur="500"/>
                                        <p:tgtEl>
                                          <p:spTgt spid="6349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 nodeType="clickPar">
                      <p:stCondLst>
                        <p:cond delay="indefinite"/>
                      </p:stCondLst>
                      <p:childTnLst>
                        <p:par>
                          <p:cTn id="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0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349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 nodeType="clickPar">
                      <p:stCondLst>
                        <p:cond delay="indefinite"/>
                      </p:stCondLst>
                      <p:childTnLst>
                        <p:par>
                          <p:cTn id="13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4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349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" fill="hold" nodeType="clickPar">
                      <p:stCondLst>
                        <p:cond delay="indefinite"/>
                      </p:stCondLst>
                      <p:childTnLst>
                        <p:par>
                          <p:cTn id="17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8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349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3492" grpId="0"/>
    </p:bld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 Box 3"/>
          <p:cNvSpPr txBox="1">
            <a:spLocks noChangeArrowheads="1"/>
          </p:cNvSpPr>
          <p:nvPr/>
        </p:nvSpPr>
        <p:spPr bwMode="auto">
          <a:xfrm>
            <a:off x="0" y="155575"/>
            <a:ext cx="9144000" cy="6715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  <a:defRPr/>
            </a:pPr>
            <a:r>
              <a:rPr lang="pt-PT" sz="3800" b="1" u="none" dirty="0" smtClean="0">
                <a:solidFill>
                  <a:srgbClr val="000099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Arial" charset="0"/>
              </a:rPr>
              <a:t>Ori-Trail / </a:t>
            </a:r>
            <a:r>
              <a:rPr lang="pt-PT" sz="3800" b="1" u="none" dirty="0" err="1" smtClean="0">
                <a:solidFill>
                  <a:srgbClr val="000099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Arial" charset="0"/>
              </a:rPr>
              <a:t>Rogaine</a:t>
            </a:r>
            <a:endParaRPr lang="pt-PT" b="1" dirty="0">
              <a:solidFill>
                <a:srgbClr val="000099"/>
              </a:solidFill>
              <a:effectLst>
                <a:outerShdw blurRad="38100" dist="38100" dir="2700000" algn="tl">
                  <a:srgbClr val="C0C0C0"/>
                </a:outerShdw>
              </a:effectLst>
              <a:latin typeface="Arial" charset="0"/>
            </a:endParaRPr>
          </a:p>
        </p:txBody>
      </p:sp>
      <p:sp>
        <p:nvSpPr>
          <p:cNvPr id="3" name="Text Box 4"/>
          <p:cNvSpPr txBox="1">
            <a:spLocks noChangeArrowheads="1"/>
          </p:cNvSpPr>
          <p:nvPr/>
        </p:nvSpPr>
        <p:spPr bwMode="auto">
          <a:xfrm>
            <a:off x="467544" y="4099426"/>
            <a:ext cx="4000500" cy="256993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Times New Roman" panose="02020603050405020304" pitchFamily="18" charset="0"/>
              </a:defRPr>
            </a:lvl1pPr>
            <a:lvl2pPr marL="742950" indent="-28575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Times New Roman" panose="02020603050405020304" pitchFamily="18" charset="0"/>
              </a:defRPr>
            </a:lvl2pPr>
            <a:lvl3pPr marL="1143000" indent="-22860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Times New Roman" panose="02020603050405020304" pitchFamily="18" charset="0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Times New Roman" panose="02020603050405020304" pitchFamily="18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 New Roman" panose="02020603050405020304" pitchFamily="18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 New Roman" panose="02020603050405020304" pitchFamily="18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 New Roman" panose="02020603050405020304" pitchFamily="18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 New Roman" panose="02020603050405020304" pitchFamily="18" charset="0"/>
              </a:defRPr>
            </a:lvl9pPr>
          </a:lstStyle>
          <a:p>
            <a:pPr>
              <a:spcBef>
                <a:spcPct val="50000"/>
              </a:spcBef>
              <a:buFontTx/>
              <a:buNone/>
            </a:pPr>
            <a:r>
              <a:rPr lang="pt-PT" altLang="pt-PT" sz="2300" u="none" dirty="0">
                <a:latin typeface="Arial" panose="020B0604020202020204" pitchFamily="34" charset="0"/>
              </a:rPr>
              <a:t>… é uma disciplina da Orientação </a:t>
            </a:r>
            <a:r>
              <a:rPr lang="pt-PT" altLang="pt-PT" sz="2300" u="none" dirty="0" smtClean="0">
                <a:latin typeface="Arial" panose="020B0604020202020204" pitchFamily="34" charset="0"/>
              </a:rPr>
              <a:t>por equipas onde não </a:t>
            </a:r>
            <a:r>
              <a:rPr lang="pt-PT" altLang="pt-PT" sz="2300" u="none" dirty="0">
                <a:latin typeface="Arial" panose="020B0604020202020204" pitchFamily="34" charset="0"/>
              </a:rPr>
              <a:t>há pontos de passagem obrigatórios nem uma sequência obrigatória</a:t>
            </a:r>
            <a:r>
              <a:rPr lang="pt-PT" altLang="pt-PT" sz="2300" u="none" dirty="0" smtClean="0">
                <a:latin typeface="Arial" panose="020B0604020202020204" pitchFamily="34" charset="0"/>
              </a:rPr>
              <a:t>.</a:t>
            </a:r>
          </a:p>
          <a:p>
            <a:pPr>
              <a:spcBef>
                <a:spcPts val="0"/>
              </a:spcBef>
              <a:buFontTx/>
              <a:buNone/>
            </a:pPr>
            <a:r>
              <a:rPr lang="pt-PT" altLang="pt-PT" sz="2300" u="none" dirty="0" smtClean="0">
                <a:latin typeface="Arial" panose="020B0604020202020204" pitchFamily="34" charset="0"/>
              </a:rPr>
              <a:t>A estratégia desempenha um papel importante.</a:t>
            </a:r>
            <a:endParaRPr lang="pt-PT" altLang="pt-PT" sz="2300" u="none" dirty="0">
              <a:latin typeface="Arial" panose="020B0604020202020204" pitchFamily="34" charset="0"/>
            </a:endParaRPr>
          </a:p>
        </p:txBody>
      </p:sp>
      <p:pic>
        <p:nvPicPr>
          <p:cNvPr id="5" name="Imagem 4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923663" y="1052735"/>
            <a:ext cx="3989130" cy="5616625"/>
          </a:xfrm>
          <a:prstGeom prst="rect">
            <a:avLst/>
          </a:prstGeom>
        </p:spPr>
      </p:pic>
      <p:pic>
        <p:nvPicPr>
          <p:cNvPr id="7" name="Imagem 6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27584" y="205761"/>
            <a:ext cx="1080120" cy="1080120"/>
          </a:xfrm>
          <a:prstGeom prst="rect">
            <a:avLst/>
          </a:prstGeom>
        </p:spPr>
      </p:pic>
      <p:pic>
        <p:nvPicPr>
          <p:cNvPr id="8" name="Imagem 7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91592" y="1484784"/>
            <a:ext cx="3600400" cy="239968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342595616"/>
      </p:ext>
    </p:extLst>
  </p:cSld>
  <p:clrMapOvr>
    <a:masterClrMapping/>
  </p:clrMapOvr>
  <p:transition>
    <p:random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7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</p:bld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 Box 3"/>
          <p:cNvSpPr txBox="1">
            <a:spLocks noChangeArrowheads="1"/>
          </p:cNvSpPr>
          <p:nvPr/>
        </p:nvSpPr>
        <p:spPr bwMode="auto">
          <a:xfrm>
            <a:off x="0" y="155575"/>
            <a:ext cx="9144000" cy="6715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  <a:defRPr/>
            </a:pPr>
            <a:r>
              <a:rPr lang="pt-PT" sz="3800" b="1" u="none" dirty="0">
                <a:solidFill>
                  <a:srgbClr val="000099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Arial" charset="0"/>
              </a:rPr>
              <a:t>Corridas </a:t>
            </a:r>
            <a:r>
              <a:rPr lang="pt-PT" sz="3800" b="1" u="none" dirty="0" smtClean="0">
                <a:solidFill>
                  <a:srgbClr val="000099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Arial" charset="0"/>
              </a:rPr>
              <a:t>de Aventura</a:t>
            </a:r>
            <a:endParaRPr lang="pt-PT" b="1" dirty="0">
              <a:solidFill>
                <a:srgbClr val="000099"/>
              </a:solidFill>
              <a:effectLst>
                <a:outerShdw blurRad="38100" dist="38100" dir="2700000" algn="tl">
                  <a:srgbClr val="C0C0C0"/>
                </a:outerShdw>
              </a:effectLst>
              <a:latin typeface="Arial" charset="0"/>
            </a:endParaRPr>
          </a:p>
        </p:txBody>
      </p:sp>
      <p:pic>
        <p:nvPicPr>
          <p:cNvPr id="27651" name="Imagem 3" descr="IMG_3767.JP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071938" y="4643438"/>
            <a:ext cx="3286125" cy="20193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7652" name="Imagem 4" descr="IMG_3819a.JPG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572375" y="3714750"/>
            <a:ext cx="1416050" cy="29289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7653" name="Picture 2" descr="http://lh3.ggpht.com/_XxvpCLjcr14/St8YwbMaL1I/AAAAAAAAACM/Ju-MA9f3Nag/s640/IMGP1328.JPG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12498"/>
          <a:stretch>
            <a:fillRect/>
          </a:stretch>
        </p:blipFill>
        <p:spPr bwMode="auto">
          <a:xfrm>
            <a:off x="5357813" y="928688"/>
            <a:ext cx="3592512" cy="23574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7654" name="Imagem 5" descr="IMG_3948.JPG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643313" y="2084388"/>
            <a:ext cx="1849437" cy="26019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37895" name="CaixaDeTexto 6"/>
          <p:cNvSpPr txBox="1">
            <a:spLocks noChangeArrowheads="1"/>
          </p:cNvSpPr>
          <p:nvPr/>
        </p:nvSpPr>
        <p:spPr bwMode="auto">
          <a:xfrm>
            <a:off x="428625" y="1714500"/>
            <a:ext cx="2786063" cy="415498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Times New Roman" panose="02020603050405020304" pitchFamily="18" charset="0"/>
              </a:defRPr>
            </a:lvl1pPr>
            <a:lvl2pPr marL="742950" indent="-28575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Times New Roman" panose="02020603050405020304" pitchFamily="18" charset="0"/>
              </a:defRPr>
            </a:lvl2pPr>
            <a:lvl3pPr marL="1143000" indent="-22860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Times New Roman" panose="02020603050405020304" pitchFamily="18" charset="0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Times New Roman" panose="02020603050405020304" pitchFamily="18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 New Roman" panose="02020603050405020304" pitchFamily="18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 New Roman" panose="02020603050405020304" pitchFamily="18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 New Roman" panose="02020603050405020304" pitchFamily="18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 New Roman" panose="02020603050405020304" pitchFamily="18" charset="0"/>
              </a:defRPr>
            </a:lvl9pPr>
          </a:lstStyle>
          <a:p>
            <a:pPr algn="ctr" eaLnBrk="1" hangingPunct="1">
              <a:spcBef>
                <a:spcPct val="0"/>
              </a:spcBef>
              <a:buFontTx/>
              <a:buNone/>
            </a:pPr>
            <a:r>
              <a:rPr lang="pt-PT" altLang="pt-PT" sz="2400" u="none" dirty="0">
                <a:latin typeface="Arial" panose="020B0604020202020204" pitchFamily="34" charset="0"/>
              </a:rPr>
              <a:t>Uma disciplina da Orientação, por equipas, que consiste numa prova de vários dias com diversas etapas: Orientação pedestre, em BTT, em canoa, escalada, </a:t>
            </a:r>
            <a:r>
              <a:rPr lang="pt-PT" altLang="pt-PT" sz="2400" u="none" dirty="0" smtClean="0">
                <a:latin typeface="Arial" panose="020B0604020202020204" pitchFamily="34" charset="0"/>
              </a:rPr>
              <a:t>entre outras.</a:t>
            </a:r>
            <a:endParaRPr lang="pt-PT" altLang="pt-PT" sz="2400" u="none" dirty="0">
              <a:latin typeface="Arial" panose="020B0604020202020204" pitchFamily="34" charset="0"/>
            </a:endParaRPr>
          </a:p>
        </p:txBody>
      </p:sp>
    </p:spTree>
  </p:cSld>
  <p:clrMapOvr>
    <a:masterClrMapping/>
  </p:clrMapOvr>
  <p:transition>
    <p:random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5" presetClass="entr" presetSubtype="1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89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7" dur="500"/>
                                        <p:tgtEl>
                                          <p:spTgt spid="3789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7895" grpId="0"/>
    </p:bld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6738" name="Text Box 2"/>
          <p:cNvSpPr txBox="1">
            <a:spLocks noChangeArrowheads="1"/>
          </p:cNvSpPr>
          <p:nvPr/>
        </p:nvSpPr>
        <p:spPr bwMode="auto">
          <a:xfrm>
            <a:off x="1643063" y="142875"/>
            <a:ext cx="6215062" cy="5794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  <a:defRPr/>
            </a:pPr>
            <a:r>
              <a:rPr lang="pt-PT" sz="3200" b="1" u="none">
                <a:solidFill>
                  <a:srgbClr val="000099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Arial" charset="0"/>
              </a:rPr>
              <a:t>Infra-estruturas mínimas </a:t>
            </a:r>
            <a:r>
              <a:rPr lang="pt-PT" sz="3200" b="1">
                <a:solidFill>
                  <a:srgbClr val="000099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Arial" charset="0"/>
              </a:rPr>
              <a:t> </a:t>
            </a:r>
          </a:p>
        </p:txBody>
      </p:sp>
      <p:sp>
        <p:nvSpPr>
          <p:cNvPr id="28675" name="Text Box 3"/>
          <p:cNvSpPr txBox="1">
            <a:spLocks noChangeArrowheads="1"/>
          </p:cNvSpPr>
          <p:nvPr/>
        </p:nvSpPr>
        <p:spPr bwMode="auto">
          <a:xfrm>
            <a:off x="642938" y="795338"/>
            <a:ext cx="7858125" cy="762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Times New Roman" panose="02020603050405020304" pitchFamily="18" charset="0"/>
              </a:defRPr>
            </a:lvl1pPr>
            <a:lvl2pPr marL="742950" indent="-28575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Times New Roman" panose="02020603050405020304" pitchFamily="18" charset="0"/>
              </a:defRPr>
            </a:lvl2pPr>
            <a:lvl3pPr marL="1143000" indent="-22860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Times New Roman" panose="02020603050405020304" pitchFamily="18" charset="0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Times New Roman" panose="02020603050405020304" pitchFamily="18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 New Roman" panose="02020603050405020304" pitchFamily="18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 New Roman" panose="02020603050405020304" pitchFamily="18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 New Roman" panose="02020603050405020304" pitchFamily="18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 New Roman" panose="02020603050405020304" pitchFamily="18" charset="0"/>
              </a:defRPr>
            </a:lvl9pPr>
          </a:lstStyle>
          <a:p>
            <a:pPr algn="ctr">
              <a:spcBef>
                <a:spcPct val="50000"/>
              </a:spcBef>
              <a:buFontTx/>
              <a:buNone/>
            </a:pPr>
            <a:r>
              <a:rPr lang="pt-PT" altLang="pt-PT" sz="2200" b="1" u="none">
                <a:latin typeface="Arial" panose="020B0604020202020204" pitchFamily="34" charset="0"/>
              </a:rPr>
              <a:t>A Orientação não requer estruturas permanentes. Os locais para praticar a Orientação são as florestas…</a:t>
            </a:r>
          </a:p>
        </p:txBody>
      </p:sp>
      <p:pic>
        <p:nvPicPr>
          <p:cNvPr id="28676" name="Imagem 6" descr="Jamor 5.jp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8069" b="15794"/>
          <a:stretch>
            <a:fillRect/>
          </a:stretch>
        </p:blipFill>
        <p:spPr bwMode="auto">
          <a:xfrm>
            <a:off x="1403350" y="1665288"/>
            <a:ext cx="6502400" cy="39243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17762" name="Text Box 2"/>
          <p:cNvSpPr txBox="1">
            <a:spLocks noChangeArrowheads="1"/>
          </p:cNvSpPr>
          <p:nvPr/>
        </p:nvSpPr>
        <p:spPr bwMode="auto">
          <a:xfrm>
            <a:off x="609600" y="5645150"/>
            <a:ext cx="7891463" cy="10969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Times New Roman" panose="02020603050405020304" pitchFamily="18" charset="0"/>
              </a:defRPr>
            </a:lvl1pPr>
            <a:lvl2pPr marL="742950" indent="-28575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Times New Roman" panose="02020603050405020304" pitchFamily="18" charset="0"/>
              </a:defRPr>
            </a:lvl2pPr>
            <a:lvl3pPr marL="1143000" indent="-22860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Times New Roman" panose="02020603050405020304" pitchFamily="18" charset="0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Times New Roman" panose="02020603050405020304" pitchFamily="18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 New Roman" panose="02020603050405020304" pitchFamily="18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 New Roman" panose="02020603050405020304" pitchFamily="18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 New Roman" panose="02020603050405020304" pitchFamily="18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 New Roman" panose="02020603050405020304" pitchFamily="18" charset="0"/>
              </a:defRPr>
            </a:lvl9pPr>
          </a:lstStyle>
          <a:p>
            <a:pPr algn="ctr">
              <a:spcBef>
                <a:spcPct val="50000"/>
              </a:spcBef>
              <a:buFontTx/>
              <a:buNone/>
            </a:pPr>
            <a:r>
              <a:rPr lang="pt-PT" altLang="pt-PT" sz="2200" b="1" u="none">
                <a:latin typeface="Arial" panose="020B0604020202020204" pitchFamily="34" charset="0"/>
              </a:rPr>
              <a:t>...é apenas necessário um mapa elaborado especifi-camente para a Orientação, pormenorizado e de grande escala, onde é marcado um percurso.</a:t>
            </a:r>
            <a:endParaRPr lang="pt-PT" altLang="pt-PT" sz="2200" b="1">
              <a:latin typeface="Arial" panose="020B0604020202020204" pitchFamily="34" charset="0"/>
            </a:endParaRPr>
          </a:p>
        </p:txBody>
      </p:sp>
    </p:spTree>
  </p:cSld>
  <p:clrMapOvr>
    <a:masterClrMapping/>
  </p:clrMapOvr>
  <p:transition>
    <p:random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776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17762" grpId="0"/>
    </p:bld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m 2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426216"/>
            <a:ext cx="9144000" cy="6005567"/>
          </a:xfrm>
          <a:prstGeom prst="rect">
            <a:avLst/>
          </a:prstGeom>
        </p:spPr>
      </p:pic>
    </p:spTree>
  </p:cSld>
  <p:clrMapOvr>
    <a:masterClrMapping/>
  </p:clrMapOvr>
  <p:transition>
    <p:random/>
  </p:transition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722" name="Rectangle 2"/>
          <p:cNvSpPr>
            <a:spLocks noChangeArrowheads="1"/>
          </p:cNvSpPr>
          <p:nvPr/>
        </p:nvSpPr>
        <p:spPr bwMode="auto">
          <a:xfrm>
            <a:off x="0" y="0"/>
            <a:ext cx="9144000" cy="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anchor="ctr">
            <a:spAutoFit/>
          </a:bodyPr>
          <a:lstStyle>
            <a:lvl1pPr>
              <a:defRPr sz="2400" u="sng">
                <a:solidFill>
                  <a:schemeClr val="tx1"/>
                </a:solidFill>
                <a:latin typeface="Times New Roman" panose="02020603050405020304" pitchFamily="18" charset="0"/>
              </a:defRPr>
            </a:lvl1pPr>
            <a:lvl2pPr marL="742950" indent="-285750">
              <a:defRPr sz="2400" u="sng">
                <a:solidFill>
                  <a:schemeClr val="tx1"/>
                </a:solidFill>
                <a:latin typeface="Times New Roman" panose="02020603050405020304" pitchFamily="18" charset="0"/>
              </a:defRPr>
            </a:lvl2pPr>
            <a:lvl3pPr marL="1143000" indent="-228600">
              <a:defRPr sz="2400" u="sng">
                <a:solidFill>
                  <a:schemeClr val="tx1"/>
                </a:solidFill>
                <a:latin typeface="Times New Roman" panose="02020603050405020304" pitchFamily="18" charset="0"/>
              </a:defRPr>
            </a:lvl3pPr>
            <a:lvl4pPr marL="1600200" indent="-228600">
              <a:defRPr sz="2400" u="sng">
                <a:solidFill>
                  <a:schemeClr val="tx1"/>
                </a:solidFill>
                <a:latin typeface="Times New Roman" panose="02020603050405020304" pitchFamily="18" charset="0"/>
              </a:defRPr>
            </a:lvl4pPr>
            <a:lvl5pPr marL="2057400" indent="-228600">
              <a:defRPr sz="2400" u="sng">
                <a:solidFill>
                  <a:schemeClr val="tx1"/>
                </a:solidFill>
                <a:latin typeface="Times New Roman" panose="02020603050405020304" pitchFamily="18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 u="sng">
                <a:solidFill>
                  <a:schemeClr val="tx1"/>
                </a:solidFill>
                <a:latin typeface="Times New Roman" panose="02020603050405020304" pitchFamily="18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 u="sng">
                <a:solidFill>
                  <a:schemeClr val="tx1"/>
                </a:solidFill>
                <a:latin typeface="Times New Roman" panose="02020603050405020304" pitchFamily="18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 u="sng">
                <a:solidFill>
                  <a:schemeClr val="tx1"/>
                </a:solidFill>
                <a:latin typeface="Times New Roman" panose="02020603050405020304" pitchFamily="18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 u="sng">
                <a:solidFill>
                  <a:schemeClr val="tx1"/>
                </a:solidFill>
                <a:latin typeface="Times New Roman" panose="02020603050405020304" pitchFamily="18" charset="0"/>
              </a:defRPr>
            </a:lvl9pPr>
          </a:lstStyle>
          <a:p>
            <a:endParaRPr lang="pt-PT" altLang="pt-PT"/>
          </a:p>
        </p:txBody>
      </p:sp>
      <p:pic>
        <p:nvPicPr>
          <p:cNvPr id="30723" name="Picture 1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-5400000">
            <a:off x="1252004" y="-418566"/>
            <a:ext cx="6384925" cy="759988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>
    <p:random/>
  </p:transition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1746" name="Imagem 8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27088" y="1196975"/>
            <a:ext cx="7046912" cy="50133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>
    <p:random/>
  </p:transition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2770" name="Picture 1" descr="E:\COPIA 26 11 11\ORIENTAÇÂO\Mapas\Agrária\mapa_parquebotanico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195513" y="-33338"/>
            <a:ext cx="4873625" cy="68913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>
    <p:random/>
  </p:transition>
  <p:timing>
    <p:tnLst>
      <p:par>
        <p:cTn id="1" dur="indefinite" restart="never" nodeType="tmRoot"/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3794" name="Picture 1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42863" y="188913"/>
            <a:ext cx="9186863" cy="64531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>
    <p:random/>
  </p:transition>
  <p:timing>
    <p:tnLst>
      <p:par>
        <p:cTn id="1" dur="indefinite" restart="never" nodeType="tmRoot"/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4818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1588" y="0"/>
            <a:ext cx="9145588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>
    <p:random/>
  </p:transition>
  <p:timing>
    <p:tnLst>
      <p:par>
        <p:cTn id="1" dur="indefinite" restart="never" nodeType="tmRoot"/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Imagem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97840"/>
            <a:ext cx="9144000" cy="666232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762308158"/>
      </p:ext>
    </p:extLst>
  </p:cSld>
  <p:clrMapOvr>
    <a:masterClrMapping/>
  </p:clrMapOvr>
  <p:transition>
    <p:random/>
  </p:transition>
  <p:timing>
    <p:tnLst>
      <p:par>
        <p:cTn id="1" dur="indefinite" restart="never" nodeType="tmRoot"/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Imagem 3"/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3800"/>
          <a:stretch/>
        </p:blipFill>
        <p:spPr>
          <a:xfrm>
            <a:off x="894788" y="116632"/>
            <a:ext cx="7354424" cy="659735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142423838"/>
      </p:ext>
    </p:extLst>
  </p:cSld>
  <p:clrMapOvr>
    <a:masterClrMapping/>
  </p:clrMapOvr>
  <p:transition>
    <p:random/>
  </p:transition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38594" name="Picture 2" descr="Pataias-parte"/>
          <p:cNvPicPr>
            <a:picLocks noChangeAspect="1" noChangeArrowheads="1"/>
          </p:cNvPicPr>
          <p:nvPr/>
        </p:nvPicPr>
        <p:blipFill>
          <a:blip r:embed="rId2" cstate="print">
            <a:duotone>
              <a:schemeClr val="accent3">
                <a:shade val="45000"/>
                <a:satMod val="135000"/>
              </a:schemeClr>
              <a:prstClr val="white"/>
            </a:duotone>
          </a:blip>
          <a:srcRect/>
          <a:stretch>
            <a:fillRect/>
          </a:stretch>
        </p:blipFill>
        <p:spPr bwMode="auto">
          <a:xfrm>
            <a:off x="0" y="-327332"/>
            <a:ext cx="9501222" cy="7293282"/>
          </a:xfrm>
          <a:prstGeom prst="rect">
            <a:avLst/>
          </a:prstGeom>
          <a:noFill/>
          <a:ln w="28575">
            <a:noFill/>
            <a:miter lim="800000"/>
            <a:headEnd/>
            <a:tailEnd/>
          </a:ln>
        </p:spPr>
      </p:pic>
      <p:grpSp>
        <p:nvGrpSpPr>
          <p:cNvPr id="2" name="Group 3"/>
          <p:cNvGrpSpPr>
            <a:grpSpLocks/>
          </p:cNvGrpSpPr>
          <p:nvPr/>
        </p:nvGrpSpPr>
        <p:grpSpPr bwMode="auto">
          <a:xfrm>
            <a:off x="2514600" y="6172200"/>
            <a:ext cx="601663" cy="619125"/>
            <a:chOff x="1585" y="3768"/>
            <a:chExt cx="379" cy="390"/>
          </a:xfrm>
        </p:grpSpPr>
        <p:sp>
          <p:nvSpPr>
            <p:cNvPr id="15416" name="Line 4"/>
            <p:cNvSpPr>
              <a:spLocks noChangeShapeType="1"/>
            </p:cNvSpPr>
            <p:nvPr/>
          </p:nvSpPr>
          <p:spPr bwMode="auto">
            <a:xfrm rot="3425685" flipH="1">
              <a:off x="1638" y="3715"/>
              <a:ext cx="179" cy="285"/>
            </a:xfrm>
            <a:prstGeom prst="line">
              <a:avLst/>
            </a:prstGeom>
            <a:noFill/>
            <a:ln w="57150">
              <a:solidFill>
                <a:srgbClr val="FF00FF"/>
              </a:solidFill>
              <a:round/>
              <a:headEnd/>
              <a:tailEnd/>
            </a:ln>
          </p:spPr>
          <p:txBody>
            <a:bodyPr wrap="none" anchor="ctr"/>
            <a:lstStyle/>
            <a:p>
              <a:pPr eaLnBrk="1" hangingPunct="1">
                <a:defRPr/>
              </a:pPr>
              <a:endParaRPr lang="pt-PT" sz="3600" u="none">
                <a:latin typeface="+mj-lt"/>
              </a:endParaRPr>
            </a:p>
          </p:txBody>
        </p:sp>
        <p:sp>
          <p:nvSpPr>
            <p:cNvPr id="15417" name="Line 5"/>
            <p:cNvSpPr>
              <a:spLocks noChangeShapeType="1"/>
            </p:cNvSpPr>
            <p:nvPr/>
          </p:nvSpPr>
          <p:spPr bwMode="auto">
            <a:xfrm rot="3425685">
              <a:off x="1740" y="3854"/>
              <a:ext cx="139" cy="309"/>
            </a:xfrm>
            <a:prstGeom prst="line">
              <a:avLst/>
            </a:prstGeom>
            <a:noFill/>
            <a:ln w="57150">
              <a:solidFill>
                <a:srgbClr val="FF00FF"/>
              </a:solidFill>
              <a:round/>
              <a:headEnd/>
              <a:tailEnd/>
            </a:ln>
          </p:spPr>
          <p:txBody>
            <a:bodyPr wrap="none" anchor="ctr"/>
            <a:lstStyle/>
            <a:p>
              <a:pPr eaLnBrk="1" hangingPunct="1">
                <a:defRPr/>
              </a:pPr>
              <a:endParaRPr lang="pt-PT" sz="3600" u="none">
                <a:latin typeface="+mj-lt"/>
              </a:endParaRPr>
            </a:p>
          </p:txBody>
        </p:sp>
        <p:sp>
          <p:nvSpPr>
            <p:cNvPr id="15418" name="Line 6"/>
            <p:cNvSpPr>
              <a:spLocks noChangeShapeType="1"/>
            </p:cNvSpPr>
            <p:nvPr/>
          </p:nvSpPr>
          <p:spPr bwMode="auto">
            <a:xfrm rot="3425685">
              <a:off x="1480" y="3981"/>
              <a:ext cx="331" cy="22"/>
            </a:xfrm>
            <a:prstGeom prst="line">
              <a:avLst/>
            </a:prstGeom>
            <a:noFill/>
            <a:ln w="57150">
              <a:solidFill>
                <a:srgbClr val="FF00FF"/>
              </a:solidFill>
              <a:round/>
              <a:headEnd/>
              <a:tailEnd/>
            </a:ln>
          </p:spPr>
          <p:txBody>
            <a:bodyPr wrap="none" anchor="ctr"/>
            <a:lstStyle/>
            <a:p>
              <a:pPr eaLnBrk="1" hangingPunct="1">
                <a:defRPr/>
              </a:pPr>
              <a:endParaRPr lang="pt-PT" sz="3600" u="none">
                <a:latin typeface="+mj-lt"/>
              </a:endParaRPr>
            </a:p>
          </p:txBody>
        </p:sp>
      </p:grpSp>
      <p:grpSp>
        <p:nvGrpSpPr>
          <p:cNvPr id="3" name="Group 7"/>
          <p:cNvGrpSpPr>
            <a:grpSpLocks/>
          </p:cNvGrpSpPr>
          <p:nvPr/>
        </p:nvGrpSpPr>
        <p:grpSpPr bwMode="auto">
          <a:xfrm>
            <a:off x="285750" y="2857500"/>
            <a:ext cx="933450" cy="723900"/>
            <a:chOff x="180" y="1800"/>
            <a:chExt cx="588" cy="456"/>
          </a:xfrm>
        </p:grpSpPr>
        <p:sp>
          <p:nvSpPr>
            <p:cNvPr id="35893" name="Oval 8"/>
            <p:cNvSpPr>
              <a:spLocks noChangeArrowheads="1"/>
            </p:cNvSpPr>
            <p:nvPr/>
          </p:nvSpPr>
          <p:spPr bwMode="auto">
            <a:xfrm>
              <a:off x="180" y="1800"/>
              <a:ext cx="270" cy="270"/>
            </a:xfrm>
            <a:prstGeom prst="ellipse">
              <a:avLst/>
            </a:prstGeom>
            <a:noFill/>
            <a:ln w="50800">
              <a:solidFill>
                <a:srgbClr val="FF00FF"/>
              </a:solidFill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 wrap="none" anchor="ctr"/>
            <a:lstStyle>
              <a:lvl1pPr>
                <a:spcBef>
                  <a:spcPct val="20000"/>
                </a:spcBef>
                <a:buChar char="•"/>
                <a:defRPr sz="3200">
                  <a:solidFill>
                    <a:schemeClr val="tx1"/>
                  </a:solidFill>
                  <a:latin typeface="Times New Roman" panose="02020603050405020304" pitchFamily="18" charset="0"/>
                </a:defRPr>
              </a:lvl1pPr>
              <a:lvl2pPr marL="742950" indent="-285750">
                <a:spcBef>
                  <a:spcPct val="20000"/>
                </a:spcBef>
                <a:buChar char="–"/>
                <a:defRPr sz="2800">
                  <a:solidFill>
                    <a:schemeClr val="tx1"/>
                  </a:solidFill>
                  <a:latin typeface="Times New Roman" panose="02020603050405020304" pitchFamily="18" charset="0"/>
                </a:defRPr>
              </a:lvl2pPr>
              <a:lvl3pPr marL="1143000" indent="-228600">
                <a:spcBef>
                  <a:spcPct val="20000"/>
                </a:spcBef>
                <a:buChar char="•"/>
                <a:defRPr sz="2400">
                  <a:solidFill>
                    <a:schemeClr val="tx1"/>
                  </a:solidFill>
                  <a:latin typeface="Times New Roman" panose="02020603050405020304" pitchFamily="18" charset="0"/>
                </a:defRPr>
              </a:lvl3pPr>
              <a:lvl4pPr marL="1600200" indent="-228600">
                <a:spcBef>
                  <a:spcPct val="20000"/>
                </a:spcBef>
                <a:buChar char="–"/>
                <a:defRPr sz="2000">
                  <a:solidFill>
                    <a:schemeClr val="tx1"/>
                  </a:solidFill>
                  <a:latin typeface="Times New Roman" panose="02020603050405020304" pitchFamily="18" charset="0"/>
                </a:defRPr>
              </a:lvl4pPr>
              <a:lvl5pPr marL="2057400" indent="-228600">
                <a:spcBef>
                  <a:spcPct val="20000"/>
                </a:spcBef>
                <a:buChar char="»"/>
                <a:defRPr sz="2000">
                  <a:solidFill>
                    <a:schemeClr val="tx1"/>
                  </a:solidFill>
                  <a:latin typeface="Times New Roman" panose="02020603050405020304" pitchFamily="18" charset="0"/>
                </a:defRPr>
              </a:lvl5pPr>
              <a:lvl6pPr marL="25146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Times New Roman" panose="02020603050405020304" pitchFamily="18" charset="0"/>
                </a:defRPr>
              </a:lvl6pPr>
              <a:lvl7pPr marL="29718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Times New Roman" panose="02020603050405020304" pitchFamily="18" charset="0"/>
                </a:defRPr>
              </a:lvl7pPr>
              <a:lvl8pPr marL="34290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Times New Roman" panose="02020603050405020304" pitchFamily="18" charset="0"/>
                </a:defRPr>
              </a:lvl8pPr>
              <a:lvl9pPr marL="38862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Times New Roman" panose="02020603050405020304" pitchFamily="18" charset="0"/>
                </a:defRPr>
              </a:lvl9pPr>
            </a:lstStyle>
            <a:p>
              <a:pPr eaLnBrk="1" hangingPunct="1">
                <a:spcBef>
                  <a:spcPct val="0"/>
                </a:spcBef>
                <a:buFontTx/>
                <a:buNone/>
              </a:pPr>
              <a:endParaRPr lang="pt-PT" altLang="pt-PT" sz="3600" u="none">
                <a:latin typeface="Arial" panose="020B0604020202020204" pitchFamily="34" charset="0"/>
              </a:endParaRPr>
            </a:p>
          </p:txBody>
        </p:sp>
        <p:sp>
          <p:nvSpPr>
            <p:cNvPr id="35894" name="Oval 9"/>
            <p:cNvSpPr>
              <a:spLocks noChangeArrowheads="1"/>
            </p:cNvSpPr>
            <p:nvPr/>
          </p:nvSpPr>
          <p:spPr bwMode="auto">
            <a:xfrm>
              <a:off x="233" y="1858"/>
              <a:ext cx="160" cy="156"/>
            </a:xfrm>
            <a:prstGeom prst="ellipse">
              <a:avLst/>
            </a:prstGeom>
            <a:noFill/>
            <a:ln w="50800">
              <a:solidFill>
                <a:srgbClr val="FF00FF"/>
              </a:solidFill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 wrap="none" anchor="ctr"/>
            <a:lstStyle>
              <a:lvl1pPr>
                <a:spcBef>
                  <a:spcPct val="20000"/>
                </a:spcBef>
                <a:buChar char="•"/>
                <a:defRPr sz="3200">
                  <a:solidFill>
                    <a:schemeClr val="tx1"/>
                  </a:solidFill>
                  <a:latin typeface="Times New Roman" panose="02020603050405020304" pitchFamily="18" charset="0"/>
                </a:defRPr>
              </a:lvl1pPr>
              <a:lvl2pPr marL="742950" indent="-285750">
                <a:spcBef>
                  <a:spcPct val="20000"/>
                </a:spcBef>
                <a:buChar char="–"/>
                <a:defRPr sz="2800">
                  <a:solidFill>
                    <a:schemeClr val="tx1"/>
                  </a:solidFill>
                  <a:latin typeface="Times New Roman" panose="02020603050405020304" pitchFamily="18" charset="0"/>
                </a:defRPr>
              </a:lvl2pPr>
              <a:lvl3pPr marL="1143000" indent="-228600">
                <a:spcBef>
                  <a:spcPct val="20000"/>
                </a:spcBef>
                <a:buChar char="•"/>
                <a:defRPr sz="2400">
                  <a:solidFill>
                    <a:schemeClr val="tx1"/>
                  </a:solidFill>
                  <a:latin typeface="Times New Roman" panose="02020603050405020304" pitchFamily="18" charset="0"/>
                </a:defRPr>
              </a:lvl3pPr>
              <a:lvl4pPr marL="1600200" indent="-228600">
                <a:spcBef>
                  <a:spcPct val="20000"/>
                </a:spcBef>
                <a:buChar char="–"/>
                <a:defRPr sz="2000">
                  <a:solidFill>
                    <a:schemeClr val="tx1"/>
                  </a:solidFill>
                  <a:latin typeface="Times New Roman" panose="02020603050405020304" pitchFamily="18" charset="0"/>
                </a:defRPr>
              </a:lvl4pPr>
              <a:lvl5pPr marL="2057400" indent="-228600">
                <a:spcBef>
                  <a:spcPct val="20000"/>
                </a:spcBef>
                <a:buChar char="»"/>
                <a:defRPr sz="2000">
                  <a:solidFill>
                    <a:schemeClr val="tx1"/>
                  </a:solidFill>
                  <a:latin typeface="Times New Roman" panose="02020603050405020304" pitchFamily="18" charset="0"/>
                </a:defRPr>
              </a:lvl5pPr>
              <a:lvl6pPr marL="25146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Times New Roman" panose="02020603050405020304" pitchFamily="18" charset="0"/>
                </a:defRPr>
              </a:lvl6pPr>
              <a:lvl7pPr marL="29718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Times New Roman" panose="02020603050405020304" pitchFamily="18" charset="0"/>
                </a:defRPr>
              </a:lvl7pPr>
              <a:lvl8pPr marL="34290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Times New Roman" panose="02020603050405020304" pitchFamily="18" charset="0"/>
                </a:defRPr>
              </a:lvl8pPr>
              <a:lvl9pPr marL="38862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Times New Roman" panose="02020603050405020304" pitchFamily="18" charset="0"/>
                </a:defRPr>
              </a:lvl9pPr>
            </a:lstStyle>
            <a:p>
              <a:pPr eaLnBrk="1" hangingPunct="1">
                <a:spcBef>
                  <a:spcPct val="0"/>
                </a:spcBef>
                <a:buFontTx/>
                <a:buNone/>
              </a:pPr>
              <a:r>
                <a:rPr lang="pt-PT" altLang="pt-PT" sz="3600" u="none">
                  <a:latin typeface="Arial" panose="020B0604020202020204" pitchFamily="34" charset="0"/>
                </a:rPr>
                <a:t> </a:t>
              </a:r>
            </a:p>
          </p:txBody>
        </p:sp>
        <p:sp>
          <p:nvSpPr>
            <p:cNvPr id="15415" name="Line 10"/>
            <p:cNvSpPr>
              <a:spLocks noChangeShapeType="1"/>
            </p:cNvSpPr>
            <p:nvPr/>
          </p:nvSpPr>
          <p:spPr bwMode="auto">
            <a:xfrm>
              <a:off x="432" y="2016"/>
              <a:ext cx="336" cy="240"/>
            </a:xfrm>
            <a:prstGeom prst="line">
              <a:avLst/>
            </a:prstGeom>
            <a:noFill/>
            <a:ln w="57150">
              <a:solidFill>
                <a:srgbClr val="FF33CC"/>
              </a:solidFill>
              <a:prstDash val="dash"/>
              <a:round/>
              <a:headEnd/>
              <a:tailEnd/>
            </a:ln>
          </p:spPr>
          <p:txBody>
            <a:bodyPr wrap="none" anchor="ctr"/>
            <a:lstStyle/>
            <a:p>
              <a:pPr eaLnBrk="1" hangingPunct="1">
                <a:defRPr/>
              </a:pPr>
              <a:endParaRPr lang="pt-PT" sz="3600" u="none">
                <a:latin typeface="+mj-lt"/>
              </a:endParaRPr>
            </a:p>
          </p:txBody>
        </p:sp>
      </p:grpSp>
      <p:grpSp>
        <p:nvGrpSpPr>
          <p:cNvPr id="4" name="Group 11"/>
          <p:cNvGrpSpPr>
            <a:grpSpLocks/>
          </p:cNvGrpSpPr>
          <p:nvPr/>
        </p:nvGrpSpPr>
        <p:grpSpPr bwMode="auto">
          <a:xfrm>
            <a:off x="2990850" y="5105400"/>
            <a:ext cx="1733550" cy="1227138"/>
            <a:chOff x="1884" y="3216"/>
            <a:chExt cx="1092" cy="773"/>
          </a:xfrm>
        </p:grpSpPr>
        <p:sp>
          <p:nvSpPr>
            <p:cNvPr id="15410" name="Line 12"/>
            <p:cNvSpPr>
              <a:spLocks noChangeShapeType="1"/>
            </p:cNvSpPr>
            <p:nvPr/>
          </p:nvSpPr>
          <p:spPr bwMode="auto">
            <a:xfrm flipV="1">
              <a:off x="1884" y="3403"/>
              <a:ext cx="679" cy="586"/>
            </a:xfrm>
            <a:prstGeom prst="line">
              <a:avLst/>
            </a:prstGeom>
            <a:noFill/>
            <a:ln w="57150">
              <a:solidFill>
                <a:srgbClr val="FF33CC"/>
              </a:solidFill>
              <a:round/>
              <a:headEnd/>
              <a:tailEnd/>
            </a:ln>
          </p:spPr>
          <p:txBody>
            <a:bodyPr wrap="none" anchor="ctr"/>
            <a:lstStyle/>
            <a:p>
              <a:pPr eaLnBrk="1" hangingPunct="1">
                <a:defRPr/>
              </a:pPr>
              <a:endParaRPr lang="pt-PT" sz="3600" u="none">
                <a:latin typeface="+mj-lt"/>
              </a:endParaRPr>
            </a:p>
          </p:txBody>
        </p:sp>
        <p:sp>
          <p:nvSpPr>
            <p:cNvPr id="35891" name="Oval 13"/>
            <p:cNvSpPr>
              <a:spLocks noChangeArrowheads="1"/>
            </p:cNvSpPr>
            <p:nvPr/>
          </p:nvSpPr>
          <p:spPr bwMode="auto">
            <a:xfrm>
              <a:off x="2544" y="3216"/>
              <a:ext cx="240" cy="240"/>
            </a:xfrm>
            <a:prstGeom prst="ellipse">
              <a:avLst/>
            </a:prstGeom>
            <a:noFill/>
            <a:ln w="57150">
              <a:solidFill>
                <a:srgbClr val="FF00FF"/>
              </a:solidFill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 wrap="none" anchor="ctr"/>
            <a:lstStyle>
              <a:lvl1pPr>
                <a:spcBef>
                  <a:spcPct val="20000"/>
                </a:spcBef>
                <a:buChar char="•"/>
                <a:defRPr sz="3200">
                  <a:solidFill>
                    <a:schemeClr val="tx1"/>
                  </a:solidFill>
                  <a:latin typeface="Times New Roman" panose="02020603050405020304" pitchFamily="18" charset="0"/>
                </a:defRPr>
              </a:lvl1pPr>
              <a:lvl2pPr marL="742950" indent="-285750">
                <a:spcBef>
                  <a:spcPct val="20000"/>
                </a:spcBef>
                <a:buChar char="–"/>
                <a:defRPr sz="2800">
                  <a:solidFill>
                    <a:schemeClr val="tx1"/>
                  </a:solidFill>
                  <a:latin typeface="Times New Roman" panose="02020603050405020304" pitchFamily="18" charset="0"/>
                </a:defRPr>
              </a:lvl2pPr>
              <a:lvl3pPr marL="1143000" indent="-228600">
                <a:spcBef>
                  <a:spcPct val="20000"/>
                </a:spcBef>
                <a:buChar char="•"/>
                <a:defRPr sz="2400">
                  <a:solidFill>
                    <a:schemeClr val="tx1"/>
                  </a:solidFill>
                  <a:latin typeface="Times New Roman" panose="02020603050405020304" pitchFamily="18" charset="0"/>
                </a:defRPr>
              </a:lvl3pPr>
              <a:lvl4pPr marL="1600200" indent="-228600">
                <a:spcBef>
                  <a:spcPct val="20000"/>
                </a:spcBef>
                <a:buChar char="–"/>
                <a:defRPr sz="2000">
                  <a:solidFill>
                    <a:schemeClr val="tx1"/>
                  </a:solidFill>
                  <a:latin typeface="Times New Roman" panose="02020603050405020304" pitchFamily="18" charset="0"/>
                </a:defRPr>
              </a:lvl4pPr>
              <a:lvl5pPr marL="2057400" indent="-228600">
                <a:spcBef>
                  <a:spcPct val="20000"/>
                </a:spcBef>
                <a:buChar char="»"/>
                <a:defRPr sz="2000">
                  <a:solidFill>
                    <a:schemeClr val="tx1"/>
                  </a:solidFill>
                  <a:latin typeface="Times New Roman" panose="02020603050405020304" pitchFamily="18" charset="0"/>
                </a:defRPr>
              </a:lvl5pPr>
              <a:lvl6pPr marL="25146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Times New Roman" panose="02020603050405020304" pitchFamily="18" charset="0"/>
                </a:defRPr>
              </a:lvl6pPr>
              <a:lvl7pPr marL="29718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Times New Roman" panose="02020603050405020304" pitchFamily="18" charset="0"/>
                </a:defRPr>
              </a:lvl7pPr>
              <a:lvl8pPr marL="34290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Times New Roman" panose="02020603050405020304" pitchFamily="18" charset="0"/>
                </a:defRPr>
              </a:lvl8pPr>
              <a:lvl9pPr marL="38862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Times New Roman" panose="02020603050405020304" pitchFamily="18" charset="0"/>
                </a:defRPr>
              </a:lvl9pPr>
            </a:lstStyle>
            <a:p>
              <a:pPr eaLnBrk="1" hangingPunct="1">
                <a:spcBef>
                  <a:spcPct val="0"/>
                </a:spcBef>
                <a:buFontTx/>
                <a:buNone/>
              </a:pPr>
              <a:endParaRPr lang="pt-PT" altLang="pt-PT" sz="3600" u="none">
                <a:latin typeface="Arial" panose="020B0604020202020204" pitchFamily="34" charset="0"/>
              </a:endParaRPr>
            </a:p>
          </p:txBody>
        </p:sp>
        <p:sp>
          <p:nvSpPr>
            <p:cNvPr id="35892" name="Text Box 14"/>
            <p:cNvSpPr txBox="1">
              <a:spLocks noChangeArrowheads="1"/>
            </p:cNvSpPr>
            <p:nvPr/>
          </p:nvSpPr>
          <p:spPr bwMode="auto">
            <a:xfrm>
              <a:off x="2736" y="3264"/>
              <a:ext cx="240" cy="407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57150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>
              <a:lvl1pPr>
                <a:spcBef>
                  <a:spcPct val="20000"/>
                </a:spcBef>
                <a:buChar char="•"/>
                <a:defRPr sz="3200">
                  <a:solidFill>
                    <a:schemeClr val="tx1"/>
                  </a:solidFill>
                  <a:latin typeface="Times New Roman" panose="02020603050405020304" pitchFamily="18" charset="0"/>
                </a:defRPr>
              </a:lvl1pPr>
              <a:lvl2pPr marL="742950" indent="-285750">
                <a:spcBef>
                  <a:spcPct val="20000"/>
                </a:spcBef>
                <a:buChar char="–"/>
                <a:defRPr sz="2800">
                  <a:solidFill>
                    <a:schemeClr val="tx1"/>
                  </a:solidFill>
                  <a:latin typeface="Times New Roman" panose="02020603050405020304" pitchFamily="18" charset="0"/>
                </a:defRPr>
              </a:lvl2pPr>
              <a:lvl3pPr marL="1143000" indent="-228600">
                <a:spcBef>
                  <a:spcPct val="20000"/>
                </a:spcBef>
                <a:buChar char="•"/>
                <a:defRPr sz="2400">
                  <a:solidFill>
                    <a:schemeClr val="tx1"/>
                  </a:solidFill>
                  <a:latin typeface="Times New Roman" panose="02020603050405020304" pitchFamily="18" charset="0"/>
                </a:defRPr>
              </a:lvl3pPr>
              <a:lvl4pPr marL="1600200" indent="-228600">
                <a:spcBef>
                  <a:spcPct val="20000"/>
                </a:spcBef>
                <a:buChar char="–"/>
                <a:defRPr sz="2000">
                  <a:solidFill>
                    <a:schemeClr val="tx1"/>
                  </a:solidFill>
                  <a:latin typeface="Times New Roman" panose="02020603050405020304" pitchFamily="18" charset="0"/>
                </a:defRPr>
              </a:lvl4pPr>
              <a:lvl5pPr marL="2057400" indent="-228600">
                <a:spcBef>
                  <a:spcPct val="20000"/>
                </a:spcBef>
                <a:buChar char="»"/>
                <a:defRPr sz="2000">
                  <a:solidFill>
                    <a:schemeClr val="tx1"/>
                  </a:solidFill>
                  <a:latin typeface="Times New Roman" panose="02020603050405020304" pitchFamily="18" charset="0"/>
                </a:defRPr>
              </a:lvl5pPr>
              <a:lvl6pPr marL="25146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Times New Roman" panose="02020603050405020304" pitchFamily="18" charset="0"/>
                </a:defRPr>
              </a:lvl6pPr>
              <a:lvl7pPr marL="29718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Times New Roman" panose="02020603050405020304" pitchFamily="18" charset="0"/>
                </a:defRPr>
              </a:lvl7pPr>
              <a:lvl8pPr marL="34290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Times New Roman" panose="02020603050405020304" pitchFamily="18" charset="0"/>
                </a:defRPr>
              </a:lvl8pPr>
              <a:lvl9pPr marL="38862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Times New Roman" panose="02020603050405020304" pitchFamily="18" charset="0"/>
                </a:defRPr>
              </a:lvl9pPr>
            </a:lstStyle>
            <a:p>
              <a:pPr>
                <a:spcBef>
                  <a:spcPct val="50000"/>
                </a:spcBef>
                <a:buFontTx/>
                <a:buNone/>
              </a:pPr>
              <a:r>
                <a:rPr lang="pt-PT" altLang="pt-PT" sz="3600" b="1" u="none">
                  <a:solidFill>
                    <a:srgbClr val="FF33CC"/>
                  </a:solidFill>
                  <a:latin typeface="Arial" panose="020B0604020202020204" pitchFamily="34" charset="0"/>
                </a:rPr>
                <a:t>1</a:t>
              </a:r>
              <a:endParaRPr lang="pt-PT" altLang="pt-PT" sz="3600" b="1" u="none">
                <a:latin typeface="Arial" panose="020B0604020202020204" pitchFamily="34" charset="0"/>
              </a:endParaRPr>
            </a:p>
          </p:txBody>
        </p:sp>
      </p:grpSp>
      <p:grpSp>
        <p:nvGrpSpPr>
          <p:cNvPr id="5" name="Group 15"/>
          <p:cNvGrpSpPr>
            <a:grpSpLocks/>
          </p:cNvGrpSpPr>
          <p:nvPr/>
        </p:nvGrpSpPr>
        <p:grpSpPr bwMode="auto">
          <a:xfrm>
            <a:off x="3413125" y="2767013"/>
            <a:ext cx="752475" cy="2354262"/>
            <a:chOff x="2150" y="1743"/>
            <a:chExt cx="474" cy="1483"/>
          </a:xfrm>
        </p:grpSpPr>
        <p:sp>
          <p:nvSpPr>
            <p:cNvPr id="15407" name="Line 16"/>
            <p:cNvSpPr>
              <a:spLocks noChangeShapeType="1"/>
            </p:cNvSpPr>
            <p:nvPr/>
          </p:nvSpPr>
          <p:spPr bwMode="auto">
            <a:xfrm flipH="1" flipV="1">
              <a:off x="2400" y="2448"/>
              <a:ext cx="224" cy="778"/>
            </a:xfrm>
            <a:prstGeom prst="line">
              <a:avLst/>
            </a:prstGeom>
            <a:noFill/>
            <a:ln w="57150">
              <a:solidFill>
                <a:srgbClr val="FF33CC"/>
              </a:solidFill>
              <a:round/>
              <a:headEnd/>
              <a:tailEnd/>
            </a:ln>
          </p:spPr>
          <p:txBody>
            <a:bodyPr wrap="none" anchor="ctr"/>
            <a:lstStyle/>
            <a:p>
              <a:pPr eaLnBrk="1" hangingPunct="1">
                <a:defRPr/>
              </a:pPr>
              <a:endParaRPr lang="pt-PT" sz="3600" u="none">
                <a:latin typeface="+mj-lt"/>
              </a:endParaRPr>
            </a:p>
          </p:txBody>
        </p:sp>
        <p:sp>
          <p:nvSpPr>
            <p:cNvPr id="35888" name="Oval 17"/>
            <p:cNvSpPr>
              <a:spLocks noChangeArrowheads="1"/>
            </p:cNvSpPr>
            <p:nvPr/>
          </p:nvSpPr>
          <p:spPr bwMode="auto">
            <a:xfrm>
              <a:off x="2256" y="2208"/>
              <a:ext cx="240" cy="240"/>
            </a:xfrm>
            <a:prstGeom prst="ellipse">
              <a:avLst/>
            </a:prstGeom>
            <a:noFill/>
            <a:ln w="57150">
              <a:solidFill>
                <a:srgbClr val="FF00FF"/>
              </a:solidFill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 wrap="none" anchor="ctr"/>
            <a:lstStyle>
              <a:lvl1pPr>
                <a:spcBef>
                  <a:spcPct val="20000"/>
                </a:spcBef>
                <a:buChar char="•"/>
                <a:defRPr sz="3200">
                  <a:solidFill>
                    <a:schemeClr val="tx1"/>
                  </a:solidFill>
                  <a:latin typeface="Times New Roman" panose="02020603050405020304" pitchFamily="18" charset="0"/>
                </a:defRPr>
              </a:lvl1pPr>
              <a:lvl2pPr marL="742950" indent="-285750">
                <a:spcBef>
                  <a:spcPct val="20000"/>
                </a:spcBef>
                <a:buChar char="–"/>
                <a:defRPr sz="2800">
                  <a:solidFill>
                    <a:schemeClr val="tx1"/>
                  </a:solidFill>
                  <a:latin typeface="Times New Roman" panose="02020603050405020304" pitchFamily="18" charset="0"/>
                </a:defRPr>
              </a:lvl2pPr>
              <a:lvl3pPr marL="1143000" indent="-228600">
                <a:spcBef>
                  <a:spcPct val="20000"/>
                </a:spcBef>
                <a:buChar char="•"/>
                <a:defRPr sz="2400">
                  <a:solidFill>
                    <a:schemeClr val="tx1"/>
                  </a:solidFill>
                  <a:latin typeface="Times New Roman" panose="02020603050405020304" pitchFamily="18" charset="0"/>
                </a:defRPr>
              </a:lvl3pPr>
              <a:lvl4pPr marL="1600200" indent="-228600">
                <a:spcBef>
                  <a:spcPct val="20000"/>
                </a:spcBef>
                <a:buChar char="–"/>
                <a:defRPr sz="2000">
                  <a:solidFill>
                    <a:schemeClr val="tx1"/>
                  </a:solidFill>
                  <a:latin typeface="Times New Roman" panose="02020603050405020304" pitchFamily="18" charset="0"/>
                </a:defRPr>
              </a:lvl4pPr>
              <a:lvl5pPr marL="2057400" indent="-228600">
                <a:spcBef>
                  <a:spcPct val="20000"/>
                </a:spcBef>
                <a:buChar char="»"/>
                <a:defRPr sz="2000">
                  <a:solidFill>
                    <a:schemeClr val="tx1"/>
                  </a:solidFill>
                  <a:latin typeface="Times New Roman" panose="02020603050405020304" pitchFamily="18" charset="0"/>
                </a:defRPr>
              </a:lvl5pPr>
              <a:lvl6pPr marL="25146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Times New Roman" panose="02020603050405020304" pitchFamily="18" charset="0"/>
                </a:defRPr>
              </a:lvl6pPr>
              <a:lvl7pPr marL="29718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Times New Roman" panose="02020603050405020304" pitchFamily="18" charset="0"/>
                </a:defRPr>
              </a:lvl7pPr>
              <a:lvl8pPr marL="34290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Times New Roman" panose="02020603050405020304" pitchFamily="18" charset="0"/>
                </a:defRPr>
              </a:lvl8pPr>
              <a:lvl9pPr marL="38862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Times New Roman" panose="02020603050405020304" pitchFamily="18" charset="0"/>
                </a:defRPr>
              </a:lvl9pPr>
            </a:lstStyle>
            <a:p>
              <a:pPr eaLnBrk="1" hangingPunct="1">
                <a:spcBef>
                  <a:spcPct val="0"/>
                </a:spcBef>
                <a:buFontTx/>
                <a:buNone/>
              </a:pPr>
              <a:endParaRPr lang="pt-PT" altLang="pt-PT" sz="3600" u="none">
                <a:latin typeface="Arial" panose="020B0604020202020204" pitchFamily="34" charset="0"/>
              </a:endParaRPr>
            </a:p>
          </p:txBody>
        </p:sp>
        <p:sp>
          <p:nvSpPr>
            <p:cNvPr id="35889" name="Text Box 18"/>
            <p:cNvSpPr txBox="1">
              <a:spLocks noChangeArrowheads="1"/>
            </p:cNvSpPr>
            <p:nvPr/>
          </p:nvSpPr>
          <p:spPr bwMode="auto">
            <a:xfrm>
              <a:off x="2150" y="1743"/>
              <a:ext cx="278" cy="407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38100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>
              <a:spAutoFit/>
            </a:bodyPr>
            <a:lstStyle>
              <a:lvl1pPr>
                <a:spcBef>
                  <a:spcPct val="20000"/>
                </a:spcBef>
                <a:buChar char="•"/>
                <a:defRPr sz="3200">
                  <a:solidFill>
                    <a:schemeClr val="tx1"/>
                  </a:solidFill>
                  <a:latin typeface="Times New Roman" panose="02020603050405020304" pitchFamily="18" charset="0"/>
                </a:defRPr>
              </a:lvl1pPr>
              <a:lvl2pPr marL="742950" indent="-285750">
                <a:spcBef>
                  <a:spcPct val="20000"/>
                </a:spcBef>
                <a:buChar char="–"/>
                <a:defRPr sz="2800">
                  <a:solidFill>
                    <a:schemeClr val="tx1"/>
                  </a:solidFill>
                  <a:latin typeface="Times New Roman" panose="02020603050405020304" pitchFamily="18" charset="0"/>
                </a:defRPr>
              </a:lvl2pPr>
              <a:lvl3pPr marL="1143000" indent="-228600">
                <a:spcBef>
                  <a:spcPct val="20000"/>
                </a:spcBef>
                <a:buChar char="•"/>
                <a:defRPr sz="2400">
                  <a:solidFill>
                    <a:schemeClr val="tx1"/>
                  </a:solidFill>
                  <a:latin typeface="Times New Roman" panose="02020603050405020304" pitchFamily="18" charset="0"/>
                </a:defRPr>
              </a:lvl3pPr>
              <a:lvl4pPr marL="1600200" indent="-228600">
                <a:spcBef>
                  <a:spcPct val="20000"/>
                </a:spcBef>
                <a:buChar char="–"/>
                <a:defRPr sz="2000">
                  <a:solidFill>
                    <a:schemeClr val="tx1"/>
                  </a:solidFill>
                  <a:latin typeface="Times New Roman" panose="02020603050405020304" pitchFamily="18" charset="0"/>
                </a:defRPr>
              </a:lvl4pPr>
              <a:lvl5pPr marL="2057400" indent="-228600">
                <a:spcBef>
                  <a:spcPct val="20000"/>
                </a:spcBef>
                <a:buChar char="»"/>
                <a:defRPr sz="2000">
                  <a:solidFill>
                    <a:schemeClr val="tx1"/>
                  </a:solidFill>
                  <a:latin typeface="Times New Roman" panose="02020603050405020304" pitchFamily="18" charset="0"/>
                </a:defRPr>
              </a:lvl5pPr>
              <a:lvl6pPr marL="25146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Times New Roman" panose="02020603050405020304" pitchFamily="18" charset="0"/>
                </a:defRPr>
              </a:lvl6pPr>
              <a:lvl7pPr marL="29718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Times New Roman" panose="02020603050405020304" pitchFamily="18" charset="0"/>
                </a:defRPr>
              </a:lvl7pPr>
              <a:lvl8pPr marL="34290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Times New Roman" panose="02020603050405020304" pitchFamily="18" charset="0"/>
                </a:defRPr>
              </a:lvl8pPr>
              <a:lvl9pPr marL="38862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Times New Roman" panose="02020603050405020304" pitchFamily="18" charset="0"/>
                </a:defRPr>
              </a:lvl9pPr>
            </a:lstStyle>
            <a:p>
              <a:pPr>
                <a:spcBef>
                  <a:spcPct val="0"/>
                </a:spcBef>
                <a:buFontTx/>
                <a:buNone/>
              </a:pPr>
              <a:r>
                <a:rPr lang="pt-PT" altLang="pt-PT" sz="3600" b="1" u="none">
                  <a:solidFill>
                    <a:srgbClr val="FF33CC"/>
                  </a:solidFill>
                  <a:latin typeface="Arial" panose="020B0604020202020204" pitchFamily="34" charset="0"/>
                </a:rPr>
                <a:t>2</a:t>
              </a:r>
              <a:endParaRPr lang="pt-PT" altLang="pt-PT" sz="3600" b="1" u="none">
                <a:latin typeface="Arial" panose="020B0604020202020204" pitchFamily="34" charset="0"/>
              </a:endParaRPr>
            </a:p>
          </p:txBody>
        </p:sp>
      </p:grpSp>
      <p:grpSp>
        <p:nvGrpSpPr>
          <p:cNvPr id="6" name="Group 19"/>
          <p:cNvGrpSpPr>
            <a:grpSpLocks/>
          </p:cNvGrpSpPr>
          <p:nvPr/>
        </p:nvGrpSpPr>
        <p:grpSpPr bwMode="auto">
          <a:xfrm>
            <a:off x="3911600" y="2133600"/>
            <a:ext cx="1041400" cy="1439863"/>
            <a:chOff x="2464" y="1344"/>
            <a:chExt cx="656" cy="907"/>
          </a:xfrm>
        </p:grpSpPr>
        <p:sp>
          <p:nvSpPr>
            <p:cNvPr id="15404" name="Line 20"/>
            <p:cNvSpPr>
              <a:spLocks noChangeShapeType="1"/>
            </p:cNvSpPr>
            <p:nvPr/>
          </p:nvSpPr>
          <p:spPr bwMode="auto">
            <a:xfrm flipV="1">
              <a:off x="2464" y="1824"/>
              <a:ext cx="464" cy="427"/>
            </a:xfrm>
            <a:prstGeom prst="line">
              <a:avLst/>
            </a:prstGeom>
            <a:noFill/>
            <a:ln w="57150">
              <a:solidFill>
                <a:srgbClr val="FF33CC"/>
              </a:solidFill>
              <a:round/>
              <a:headEnd/>
              <a:tailEnd/>
            </a:ln>
          </p:spPr>
          <p:txBody>
            <a:bodyPr wrap="none" anchor="ctr"/>
            <a:lstStyle/>
            <a:p>
              <a:pPr eaLnBrk="1" hangingPunct="1">
                <a:defRPr/>
              </a:pPr>
              <a:endParaRPr lang="pt-PT" sz="3600" u="none">
                <a:latin typeface="+mj-lt"/>
              </a:endParaRPr>
            </a:p>
          </p:txBody>
        </p:sp>
        <p:sp>
          <p:nvSpPr>
            <p:cNvPr id="35885" name="Oval 21"/>
            <p:cNvSpPr>
              <a:spLocks noChangeArrowheads="1"/>
            </p:cNvSpPr>
            <p:nvPr/>
          </p:nvSpPr>
          <p:spPr bwMode="auto">
            <a:xfrm>
              <a:off x="2880" y="1632"/>
              <a:ext cx="240" cy="240"/>
            </a:xfrm>
            <a:prstGeom prst="ellipse">
              <a:avLst/>
            </a:prstGeom>
            <a:noFill/>
            <a:ln w="57150">
              <a:solidFill>
                <a:srgbClr val="FF00FF"/>
              </a:solidFill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 wrap="none" anchor="ctr"/>
            <a:lstStyle>
              <a:lvl1pPr>
                <a:spcBef>
                  <a:spcPct val="20000"/>
                </a:spcBef>
                <a:buChar char="•"/>
                <a:defRPr sz="3200">
                  <a:solidFill>
                    <a:schemeClr val="tx1"/>
                  </a:solidFill>
                  <a:latin typeface="Times New Roman" panose="02020603050405020304" pitchFamily="18" charset="0"/>
                </a:defRPr>
              </a:lvl1pPr>
              <a:lvl2pPr marL="742950" indent="-285750">
                <a:spcBef>
                  <a:spcPct val="20000"/>
                </a:spcBef>
                <a:buChar char="–"/>
                <a:defRPr sz="2800">
                  <a:solidFill>
                    <a:schemeClr val="tx1"/>
                  </a:solidFill>
                  <a:latin typeface="Times New Roman" panose="02020603050405020304" pitchFamily="18" charset="0"/>
                </a:defRPr>
              </a:lvl2pPr>
              <a:lvl3pPr marL="1143000" indent="-228600">
                <a:spcBef>
                  <a:spcPct val="20000"/>
                </a:spcBef>
                <a:buChar char="•"/>
                <a:defRPr sz="2400">
                  <a:solidFill>
                    <a:schemeClr val="tx1"/>
                  </a:solidFill>
                  <a:latin typeface="Times New Roman" panose="02020603050405020304" pitchFamily="18" charset="0"/>
                </a:defRPr>
              </a:lvl3pPr>
              <a:lvl4pPr marL="1600200" indent="-228600">
                <a:spcBef>
                  <a:spcPct val="20000"/>
                </a:spcBef>
                <a:buChar char="–"/>
                <a:defRPr sz="2000">
                  <a:solidFill>
                    <a:schemeClr val="tx1"/>
                  </a:solidFill>
                  <a:latin typeface="Times New Roman" panose="02020603050405020304" pitchFamily="18" charset="0"/>
                </a:defRPr>
              </a:lvl4pPr>
              <a:lvl5pPr marL="2057400" indent="-228600">
                <a:spcBef>
                  <a:spcPct val="20000"/>
                </a:spcBef>
                <a:buChar char="»"/>
                <a:defRPr sz="2000">
                  <a:solidFill>
                    <a:schemeClr val="tx1"/>
                  </a:solidFill>
                  <a:latin typeface="Times New Roman" panose="02020603050405020304" pitchFamily="18" charset="0"/>
                </a:defRPr>
              </a:lvl5pPr>
              <a:lvl6pPr marL="25146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Times New Roman" panose="02020603050405020304" pitchFamily="18" charset="0"/>
                </a:defRPr>
              </a:lvl6pPr>
              <a:lvl7pPr marL="29718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Times New Roman" panose="02020603050405020304" pitchFamily="18" charset="0"/>
                </a:defRPr>
              </a:lvl7pPr>
              <a:lvl8pPr marL="34290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Times New Roman" panose="02020603050405020304" pitchFamily="18" charset="0"/>
                </a:defRPr>
              </a:lvl8pPr>
              <a:lvl9pPr marL="38862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Times New Roman" panose="02020603050405020304" pitchFamily="18" charset="0"/>
                </a:defRPr>
              </a:lvl9pPr>
            </a:lstStyle>
            <a:p>
              <a:pPr eaLnBrk="1" hangingPunct="1">
                <a:spcBef>
                  <a:spcPct val="0"/>
                </a:spcBef>
                <a:buFontTx/>
                <a:buNone/>
              </a:pPr>
              <a:endParaRPr lang="pt-PT" altLang="pt-PT" sz="3600" u="none">
                <a:latin typeface="Arial" panose="020B0604020202020204" pitchFamily="34" charset="0"/>
              </a:endParaRPr>
            </a:p>
          </p:txBody>
        </p:sp>
        <p:sp>
          <p:nvSpPr>
            <p:cNvPr id="35886" name="Text Box 22"/>
            <p:cNvSpPr txBox="1">
              <a:spLocks noChangeArrowheads="1"/>
            </p:cNvSpPr>
            <p:nvPr/>
          </p:nvSpPr>
          <p:spPr bwMode="auto">
            <a:xfrm>
              <a:off x="2640" y="1344"/>
              <a:ext cx="278" cy="407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>
              <a:spAutoFit/>
            </a:bodyPr>
            <a:lstStyle>
              <a:lvl1pPr>
                <a:spcBef>
                  <a:spcPct val="20000"/>
                </a:spcBef>
                <a:buChar char="•"/>
                <a:defRPr sz="3200">
                  <a:solidFill>
                    <a:schemeClr val="tx1"/>
                  </a:solidFill>
                  <a:latin typeface="Times New Roman" panose="02020603050405020304" pitchFamily="18" charset="0"/>
                </a:defRPr>
              </a:lvl1pPr>
              <a:lvl2pPr marL="742950" indent="-285750">
                <a:spcBef>
                  <a:spcPct val="20000"/>
                </a:spcBef>
                <a:buChar char="–"/>
                <a:defRPr sz="2800">
                  <a:solidFill>
                    <a:schemeClr val="tx1"/>
                  </a:solidFill>
                  <a:latin typeface="Times New Roman" panose="02020603050405020304" pitchFamily="18" charset="0"/>
                </a:defRPr>
              </a:lvl2pPr>
              <a:lvl3pPr marL="1143000" indent="-228600">
                <a:spcBef>
                  <a:spcPct val="20000"/>
                </a:spcBef>
                <a:buChar char="•"/>
                <a:defRPr sz="2400">
                  <a:solidFill>
                    <a:schemeClr val="tx1"/>
                  </a:solidFill>
                  <a:latin typeface="Times New Roman" panose="02020603050405020304" pitchFamily="18" charset="0"/>
                </a:defRPr>
              </a:lvl3pPr>
              <a:lvl4pPr marL="1600200" indent="-228600">
                <a:spcBef>
                  <a:spcPct val="20000"/>
                </a:spcBef>
                <a:buChar char="–"/>
                <a:defRPr sz="2000">
                  <a:solidFill>
                    <a:schemeClr val="tx1"/>
                  </a:solidFill>
                  <a:latin typeface="Times New Roman" panose="02020603050405020304" pitchFamily="18" charset="0"/>
                </a:defRPr>
              </a:lvl4pPr>
              <a:lvl5pPr marL="2057400" indent="-228600">
                <a:spcBef>
                  <a:spcPct val="20000"/>
                </a:spcBef>
                <a:buChar char="»"/>
                <a:defRPr sz="2000">
                  <a:solidFill>
                    <a:schemeClr val="tx1"/>
                  </a:solidFill>
                  <a:latin typeface="Times New Roman" panose="02020603050405020304" pitchFamily="18" charset="0"/>
                </a:defRPr>
              </a:lvl5pPr>
              <a:lvl6pPr marL="25146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Times New Roman" panose="02020603050405020304" pitchFamily="18" charset="0"/>
                </a:defRPr>
              </a:lvl6pPr>
              <a:lvl7pPr marL="29718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Times New Roman" panose="02020603050405020304" pitchFamily="18" charset="0"/>
                </a:defRPr>
              </a:lvl7pPr>
              <a:lvl8pPr marL="34290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Times New Roman" panose="02020603050405020304" pitchFamily="18" charset="0"/>
                </a:defRPr>
              </a:lvl8pPr>
              <a:lvl9pPr marL="38862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Times New Roman" panose="02020603050405020304" pitchFamily="18" charset="0"/>
                </a:defRPr>
              </a:lvl9pPr>
            </a:lstStyle>
            <a:p>
              <a:pPr>
                <a:spcBef>
                  <a:spcPct val="0"/>
                </a:spcBef>
                <a:buFontTx/>
                <a:buNone/>
              </a:pPr>
              <a:r>
                <a:rPr lang="pt-PT" altLang="pt-PT" sz="3600" b="1" u="none">
                  <a:solidFill>
                    <a:srgbClr val="FF33CC"/>
                  </a:solidFill>
                  <a:latin typeface="Arial" panose="020B0604020202020204" pitchFamily="34" charset="0"/>
                </a:rPr>
                <a:t>3</a:t>
              </a:r>
              <a:endParaRPr lang="pt-PT" altLang="pt-PT" sz="3600" b="1" u="none">
                <a:latin typeface="Arial" panose="020B0604020202020204" pitchFamily="34" charset="0"/>
              </a:endParaRPr>
            </a:p>
          </p:txBody>
        </p:sp>
      </p:grpSp>
      <p:grpSp>
        <p:nvGrpSpPr>
          <p:cNvPr id="7" name="Group 23"/>
          <p:cNvGrpSpPr>
            <a:grpSpLocks/>
          </p:cNvGrpSpPr>
          <p:nvPr/>
        </p:nvGrpSpPr>
        <p:grpSpPr bwMode="auto">
          <a:xfrm>
            <a:off x="4953000" y="1524000"/>
            <a:ext cx="3854450" cy="1219200"/>
            <a:chOff x="3120" y="960"/>
            <a:chExt cx="2428" cy="768"/>
          </a:xfrm>
        </p:grpSpPr>
        <p:sp>
          <p:nvSpPr>
            <p:cNvPr id="15400" name="Line 24"/>
            <p:cNvSpPr>
              <a:spLocks noChangeShapeType="1"/>
            </p:cNvSpPr>
            <p:nvPr/>
          </p:nvSpPr>
          <p:spPr bwMode="auto">
            <a:xfrm flipV="1">
              <a:off x="3120" y="1125"/>
              <a:ext cx="1965" cy="603"/>
            </a:xfrm>
            <a:prstGeom prst="line">
              <a:avLst/>
            </a:prstGeom>
            <a:noFill/>
            <a:ln w="57150">
              <a:solidFill>
                <a:srgbClr val="FF33CC"/>
              </a:solidFill>
              <a:round/>
              <a:headEnd/>
              <a:tailEnd/>
            </a:ln>
          </p:spPr>
          <p:txBody>
            <a:bodyPr wrap="none" anchor="ctr"/>
            <a:lstStyle/>
            <a:p>
              <a:pPr eaLnBrk="1" hangingPunct="1">
                <a:defRPr/>
              </a:pPr>
              <a:endParaRPr lang="pt-PT" sz="3600" u="none">
                <a:latin typeface="+mj-lt"/>
              </a:endParaRPr>
            </a:p>
          </p:txBody>
        </p:sp>
        <p:grpSp>
          <p:nvGrpSpPr>
            <p:cNvPr id="35881" name="Group 25"/>
            <p:cNvGrpSpPr>
              <a:grpSpLocks/>
            </p:cNvGrpSpPr>
            <p:nvPr/>
          </p:nvGrpSpPr>
          <p:grpSpPr bwMode="auto">
            <a:xfrm>
              <a:off x="5088" y="960"/>
              <a:ext cx="460" cy="422"/>
              <a:chOff x="5088" y="960"/>
              <a:chExt cx="460" cy="422"/>
            </a:xfrm>
          </p:grpSpPr>
          <p:sp>
            <p:nvSpPr>
              <p:cNvPr id="35882" name="Oval 26"/>
              <p:cNvSpPr>
                <a:spLocks noChangeArrowheads="1"/>
              </p:cNvSpPr>
              <p:nvPr/>
            </p:nvSpPr>
            <p:spPr bwMode="auto">
              <a:xfrm>
                <a:off x="5088" y="960"/>
                <a:ext cx="240" cy="240"/>
              </a:xfrm>
              <a:prstGeom prst="ellipse">
                <a:avLst/>
              </a:prstGeom>
              <a:noFill/>
              <a:ln w="57150">
                <a:solidFill>
                  <a:srgbClr val="FF00FF"/>
                </a:solidFill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wrap="none" anchor="ctr"/>
              <a:lstStyle>
                <a:lvl1pPr>
                  <a:spcBef>
                    <a:spcPct val="20000"/>
                  </a:spcBef>
                  <a:buChar char="•"/>
                  <a:defRPr sz="3200">
                    <a:solidFill>
                      <a:schemeClr val="tx1"/>
                    </a:solidFill>
                    <a:latin typeface="Times New Roman" panose="02020603050405020304" pitchFamily="18" charset="0"/>
                  </a:defRPr>
                </a:lvl1pPr>
                <a:lvl2pPr marL="742950" indent="-285750">
                  <a:spcBef>
                    <a:spcPct val="20000"/>
                  </a:spcBef>
                  <a:buChar char="–"/>
                  <a:defRPr sz="2800">
                    <a:solidFill>
                      <a:schemeClr val="tx1"/>
                    </a:solidFill>
                    <a:latin typeface="Times New Roman" panose="02020603050405020304" pitchFamily="18" charset="0"/>
                  </a:defRPr>
                </a:lvl2pPr>
                <a:lvl3pPr marL="1143000" indent="-228600">
                  <a:spcBef>
                    <a:spcPct val="20000"/>
                  </a:spcBef>
                  <a:buChar char="•"/>
                  <a:defRPr sz="2400">
                    <a:solidFill>
                      <a:schemeClr val="tx1"/>
                    </a:solidFill>
                    <a:latin typeface="Times New Roman" panose="02020603050405020304" pitchFamily="18" charset="0"/>
                  </a:defRPr>
                </a:lvl3pPr>
                <a:lvl4pPr marL="1600200" indent="-228600">
                  <a:spcBef>
                    <a:spcPct val="20000"/>
                  </a:spcBef>
                  <a:buChar char="–"/>
                  <a:defRPr sz="2000">
                    <a:solidFill>
                      <a:schemeClr val="tx1"/>
                    </a:solidFill>
                    <a:latin typeface="Times New Roman" panose="02020603050405020304" pitchFamily="18" charset="0"/>
                  </a:defRPr>
                </a:lvl4pPr>
                <a:lvl5pPr marL="2057400" indent="-228600">
                  <a:spcBef>
                    <a:spcPct val="20000"/>
                  </a:spcBef>
                  <a:buChar char="»"/>
                  <a:defRPr sz="2000">
                    <a:solidFill>
                      <a:schemeClr val="tx1"/>
                    </a:solidFill>
                    <a:latin typeface="Times New Roman" panose="02020603050405020304" pitchFamily="18" charset="0"/>
                  </a:defRPr>
                </a:lvl5pPr>
                <a:lvl6pPr marL="25146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har char="»"/>
                  <a:defRPr sz="2000">
                    <a:solidFill>
                      <a:schemeClr val="tx1"/>
                    </a:solidFill>
                    <a:latin typeface="Times New Roman" panose="02020603050405020304" pitchFamily="18" charset="0"/>
                  </a:defRPr>
                </a:lvl6pPr>
                <a:lvl7pPr marL="29718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har char="»"/>
                  <a:defRPr sz="2000">
                    <a:solidFill>
                      <a:schemeClr val="tx1"/>
                    </a:solidFill>
                    <a:latin typeface="Times New Roman" panose="02020603050405020304" pitchFamily="18" charset="0"/>
                  </a:defRPr>
                </a:lvl7pPr>
                <a:lvl8pPr marL="34290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har char="»"/>
                  <a:defRPr sz="2000">
                    <a:solidFill>
                      <a:schemeClr val="tx1"/>
                    </a:solidFill>
                    <a:latin typeface="Times New Roman" panose="02020603050405020304" pitchFamily="18" charset="0"/>
                  </a:defRPr>
                </a:lvl8pPr>
                <a:lvl9pPr marL="38862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har char="»"/>
                  <a:defRPr sz="2000">
                    <a:solidFill>
                      <a:schemeClr val="tx1"/>
                    </a:solidFill>
                    <a:latin typeface="Times New Roman" panose="02020603050405020304" pitchFamily="18" charset="0"/>
                  </a:defRPr>
                </a:lvl9pPr>
              </a:lstStyle>
              <a:p>
                <a:pPr eaLnBrk="1" hangingPunct="1">
                  <a:spcBef>
                    <a:spcPct val="0"/>
                  </a:spcBef>
                  <a:buFontTx/>
                  <a:buNone/>
                </a:pPr>
                <a:endParaRPr lang="pt-PT" altLang="pt-PT" sz="3600" u="none">
                  <a:latin typeface="Arial" panose="020B0604020202020204" pitchFamily="34" charset="0"/>
                </a:endParaRPr>
              </a:p>
            </p:txBody>
          </p:sp>
          <p:sp>
            <p:nvSpPr>
              <p:cNvPr id="35883" name="Text Box 27"/>
              <p:cNvSpPr txBox="1">
                <a:spLocks noChangeArrowheads="1"/>
              </p:cNvSpPr>
              <p:nvPr/>
            </p:nvSpPr>
            <p:spPr bwMode="auto">
              <a:xfrm>
                <a:off x="5270" y="975"/>
                <a:ext cx="278" cy="407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wrap="none">
                <a:spAutoFit/>
              </a:bodyPr>
              <a:lstStyle>
                <a:lvl1pPr>
                  <a:spcBef>
                    <a:spcPct val="20000"/>
                  </a:spcBef>
                  <a:buChar char="•"/>
                  <a:defRPr sz="3200">
                    <a:solidFill>
                      <a:schemeClr val="tx1"/>
                    </a:solidFill>
                    <a:latin typeface="Times New Roman" panose="02020603050405020304" pitchFamily="18" charset="0"/>
                  </a:defRPr>
                </a:lvl1pPr>
                <a:lvl2pPr marL="742950" indent="-285750">
                  <a:spcBef>
                    <a:spcPct val="20000"/>
                  </a:spcBef>
                  <a:buChar char="–"/>
                  <a:defRPr sz="2800">
                    <a:solidFill>
                      <a:schemeClr val="tx1"/>
                    </a:solidFill>
                    <a:latin typeface="Times New Roman" panose="02020603050405020304" pitchFamily="18" charset="0"/>
                  </a:defRPr>
                </a:lvl2pPr>
                <a:lvl3pPr marL="1143000" indent="-228600">
                  <a:spcBef>
                    <a:spcPct val="20000"/>
                  </a:spcBef>
                  <a:buChar char="•"/>
                  <a:defRPr sz="2400">
                    <a:solidFill>
                      <a:schemeClr val="tx1"/>
                    </a:solidFill>
                    <a:latin typeface="Times New Roman" panose="02020603050405020304" pitchFamily="18" charset="0"/>
                  </a:defRPr>
                </a:lvl3pPr>
                <a:lvl4pPr marL="1600200" indent="-228600">
                  <a:spcBef>
                    <a:spcPct val="20000"/>
                  </a:spcBef>
                  <a:buChar char="–"/>
                  <a:defRPr sz="2000">
                    <a:solidFill>
                      <a:schemeClr val="tx1"/>
                    </a:solidFill>
                    <a:latin typeface="Times New Roman" panose="02020603050405020304" pitchFamily="18" charset="0"/>
                  </a:defRPr>
                </a:lvl4pPr>
                <a:lvl5pPr marL="2057400" indent="-228600">
                  <a:spcBef>
                    <a:spcPct val="20000"/>
                  </a:spcBef>
                  <a:buChar char="»"/>
                  <a:defRPr sz="2000">
                    <a:solidFill>
                      <a:schemeClr val="tx1"/>
                    </a:solidFill>
                    <a:latin typeface="Times New Roman" panose="02020603050405020304" pitchFamily="18" charset="0"/>
                  </a:defRPr>
                </a:lvl5pPr>
                <a:lvl6pPr marL="25146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har char="»"/>
                  <a:defRPr sz="2000">
                    <a:solidFill>
                      <a:schemeClr val="tx1"/>
                    </a:solidFill>
                    <a:latin typeface="Times New Roman" panose="02020603050405020304" pitchFamily="18" charset="0"/>
                  </a:defRPr>
                </a:lvl6pPr>
                <a:lvl7pPr marL="29718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har char="»"/>
                  <a:defRPr sz="2000">
                    <a:solidFill>
                      <a:schemeClr val="tx1"/>
                    </a:solidFill>
                    <a:latin typeface="Times New Roman" panose="02020603050405020304" pitchFamily="18" charset="0"/>
                  </a:defRPr>
                </a:lvl7pPr>
                <a:lvl8pPr marL="34290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har char="»"/>
                  <a:defRPr sz="2000">
                    <a:solidFill>
                      <a:schemeClr val="tx1"/>
                    </a:solidFill>
                    <a:latin typeface="Times New Roman" panose="02020603050405020304" pitchFamily="18" charset="0"/>
                  </a:defRPr>
                </a:lvl8pPr>
                <a:lvl9pPr marL="38862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har char="»"/>
                  <a:defRPr sz="2000">
                    <a:solidFill>
                      <a:schemeClr val="tx1"/>
                    </a:solidFill>
                    <a:latin typeface="Times New Roman" panose="02020603050405020304" pitchFamily="18" charset="0"/>
                  </a:defRPr>
                </a:lvl9pPr>
              </a:lstStyle>
              <a:p>
                <a:pPr>
                  <a:spcBef>
                    <a:spcPct val="0"/>
                  </a:spcBef>
                  <a:buFontTx/>
                  <a:buNone/>
                </a:pPr>
                <a:r>
                  <a:rPr lang="pt-PT" altLang="pt-PT" sz="3600" b="1" u="none">
                    <a:solidFill>
                      <a:srgbClr val="FF33CC"/>
                    </a:solidFill>
                    <a:latin typeface="Arial" panose="020B0604020202020204" pitchFamily="34" charset="0"/>
                  </a:rPr>
                  <a:t>4</a:t>
                </a:r>
                <a:endParaRPr lang="pt-PT" altLang="pt-PT" sz="3600" b="1" u="none">
                  <a:latin typeface="Arial" panose="020B0604020202020204" pitchFamily="34" charset="0"/>
                </a:endParaRPr>
              </a:p>
            </p:txBody>
          </p:sp>
        </p:grpSp>
      </p:grpSp>
      <p:grpSp>
        <p:nvGrpSpPr>
          <p:cNvPr id="9" name="Group 28"/>
          <p:cNvGrpSpPr>
            <a:grpSpLocks/>
          </p:cNvGrpSpPr>
          <p:nvPr/>
        </p:nvGrpSpPr>
        <p:grpSpPr bwMode="auto">
          <a:xfrm>
            <a:off x="7848600" y="23813"/>
            <a:ext cx="501650" cy="1498600"/>
            <a:chOff x="4944" y="15"/>
            <a:chExt cx="316" cy="944"/>
          </a:xfrm>
        </p:grpSpPr>
        <p:sp>
          <p:nvSpPr>
            <p:cNvPr id="15397" name="Line 29"/>
            <p:cNvSpPr>
              <a:spLocks noChangeShapeType="1"/>
            </p:cNvSpPr>
            <p:nvPr/>
          </p:nvSpPr>
          <p:spPr bwMode="auto">
            <a:xfrm flipH="1" flipV="1">
              <a:off x="5088" y="720"/>
              <a:ext cx="79" cy="239"/>
            </a:xfrm>
            <a:prstGeom prst="line">
              <a:avLst/>
            </a:prstGeom>
            <a:noFill/>
            <a:ln w="57150">
              <a:solidFill>
                <a:srgbClr val="FF33CC"/>
              </a:solidFill>
              <a:round/>
              <a:headEnd/>
              <a:tailEnd/>
            </a:ln>
          </p:spPr>
          <p:txBody>
            <a:bodyPr wrap="none" anchor="ctr"/>
            <a:lstStyle/>
            <a:p>
              <a:pPr eaLnBrk="1" hangingPunct="1">
                <a:defRPr/>
              </a:pPr>
              <a:endParaRPr lang="pt-PT" sz="3600" u="none">
                <a:latin typeface="+mj-lt"/>
              </a:endParaRPr>
            </a:p>
          </p:txBody>
        </p:sp>
        <p:sp>
          <p:nvSpPr>
            <p:cNvPr id="35878" name="Oval 30"/>
            <p:cNvSpPr>
              <a:spLocks noChangeArrowheads="1"/>
            </p:cNvSpPr>
            <p:nvPr/>
          </p:nvSpPr>
          <p:spPr bwMode="auto">
            <a:xfrm>
              <a:off x="4944" y="480"/>
              <a:ext cx="240" cy="240"/>
            </a:xfrm>
            <a:prstGeom prst="ellipse">
              <a:avLst/>
            </a:prstGeom>
            <a:noFill/>
            <a:ln w="57150">
              <a:solidFill>
                <a:srgbClr val="FF00FF"/>
              </a:solidFill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 wrap="none" anchor="ctr"/>
            <a:lstStyle>
              <a:lvl1pPr>
                <a:spcBef>
                  <a:spcPct val="20000"/>
                </a:spcBef>
                <a:buChar char="•"/>
                <a:defRPr sz="3200">
                  <a:solidFill>
                    <a:schemeClr val="tx1"/>
                  </a:solidFill>
                  <a:latin typeface="Times New Roman" panose="02020603050405020304" pitchFamily="18" charset="0"/>
                </a:defRPr>
              </a:lvl1pPr>
              <a:lvl2pPr marL="742950" indent="-285750">
                <a:spcBef>
                  <a:spcPct val="20000"/>
                </a:spcBef>
                <a:buChar char="–"/>
                <a:defRPr sz="2800">
                  <a:solidFill>
                    <a:schemeClr val="tx1"/>
                  </a:solidFill>
                  <a:latin typeface="Times New Roman" panose="02020603050405020304" pitchFamily="18" charset="0"/>
                </a:defRPr>
              </a:lvl2pPr>
              <a:lvl3pPr marL="1143000" indent="-228600">
                <a:spcBef>
                  <a:spcPct val="20000"/>
                </a:spcBef>
                <a:buChar char="•"/>
                <a:defRPr sz="2400">
                  <a:solidFill>
                    <a:schemeClr val="tx1"/>
                  </a:solidFill>
                  <a:latin typeface="Times New Roman" panose="02020603050405020304" pitchFamily="18" charset="0"/>
                </a:defRPr>
              </a:lvl3pPr>
              <a:lvl4pPr marL="1600200" indent="-228600">
                <a:spcBef>
                  <a:spcPct val="20000"/>
                </a:spcBef>
                <a:buChar char="–"/>
                <a:defRPr sz="2000">
                  <a:solidFill>
                    <a:schemeClr val="tx1"/>
                  </a:solidFill>
                  <a:latin typeface="Times New Roman" panose="02020603050405020304" pitchFamily="18" charset="0"/>
                </a:defRPr>
              </a:lvl4pPr>
              <a:lvl5pPr marL="2057400" indent="-228600">
                <a:spcBef>
                  <a:spcPct val="20000"/>
                </a:spcBef>
                <a:buChar char="»"/>
                <a:defRPr sz="2000">
                  <a:solidFill>
                    <a:schemeClr val="tx1"/>
                  </a:solidFill>
                  <a:latin typeface="Times New Roman" panose="02020603050405020304" pitchFamily="18" charset="0"/>
                </a:defRPr>
              </a:lvl5pPr>
              <a:lvl6pPr marL="25146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Times New Roman" panose="02020603050405020304" pitchFamily="18" charset="0"/>
                </a:defRPr>
              </a:lvl6pPr>
              <a:lvl7pPr marL="29718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Times New Roman" panose="02020603050405020304" pitchFamily="18" charset="0"/>
                </a:defRPr>
              </a:lvl7pPr>
              <a:lvl8pPr marL="34290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Times New Roman" panose="02020603050405020304" pitchFamily="18" charset="0"/>
                </a:defRPr>
              </a:lvl8pPr>
              <a:lvl9pPr marL="38862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Times New Roman" panose="02020603050405020304" pitchFamily="18" charset="0"/>
                </a:defRPr>
              </a:lvl9pPr>
            </a:lstStyle>
            <a:p>
              <a:pPr eaLnBrk="1" hangingPunct="1">
                <a:spcBef>
                  <a:spcPct val="0"/>
                </a:spcBef>
                <a:buFontTx/>
                <a:buNone/>
              </a:pPr>
              <a:endParaRPr lang="pt-PT" altLang="pt-PT" sz="3600" u="none">
                <a:latin typeface="Arial" panose="020B0604020202020204" pitchFamily="34" charset="0"/>
              </a:endParaRPr>
            </a:p>
          </p:txBody>
        </p:sp>
        <p:sp>
          <p:nvSpPr>
            <p:cNvPr id="35879" name="Text Box 31"/>
            <p:cNvSpPr txBox="1">
              <a:spLocks noChangeArrowheads="1"/>
            </p:cNvSpPr>
            <p:nvPr/>
          </p:nvSpPr>
          <p:spPr bwMode="auto">
            <a:xfrm>
              <a:off x="4982" y="15"/>
              <a:ext cx="278" cy="407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>
              <a:spAutoFit/>
            </a:bodyPr>
            <a:lstStyle>
              <a:lvl1pPr>
                <a:spcBef>
                  <a:spcPct val="20000"/>
                </a:spcBef>
                <a:buChar char="•"/>
                <a:defRPr sz="3200">
                  <a:solidFill>
                    <a:schemeClr val="tx1"/>
                  </a:solidFill>
                  <a:latin typeface="Times New Roman" panose="02020603050405020304" pitchFamily="18" charset="0"/>
                </a:defRPr>
              </a:lvl1pPr>
              <a:lvl2pPr marL="742950" indent="-285750">
                <a:spcBef>
                  <a:spcPct val="20000"/>
                </a:spcBef>
                <a:buChar char="–"/>
                <a:defRPr sz="2800">
                  <a:solidFill>
                    <a:schemeClr val="tx1"/>
                  </a:solidFill>
                  <a:latin typeface="Times New Roman" panose="02020603050405020304" pitchFamily="18" charset="0"/>
                </a:defRPr>
              </a:lvl2pPr>
              <a:lvl3pPr marL="1143000" indent="-228600">
                <a:spcBef>
                  <a:spcPct val="20000"/>
                </a:spcBef>
                <a:buChar char="•"/>
                <a:defRPr sz="2400">
                  <a:solidFill>
                    <a:schemeClr val="tx1"/>
                  </a:solidFill>
                  <a:latin typeface="Times New Roman" panose="02020603050405020304" pitchFamily="18" charset="0"/>
                </a:defRPr>
              </a:lvl3pPr>
              <a:lvl4pPr marL="1600200" indent="-228600">
                <a:spcBef>
                  <a:spcPct val="20000"/>
                </a:spcBef>
                <a:buChar char="–"/>
                <a:defRPr sz="2000">
                  <a:solidFill>
                    <a:schemeClr val="tx1"/>
                  </a:solidFill>
                  <a:latin typeface="Times New Roman" panose="02020603050405020304" pitchFamily="18" charset="0"/>
                </a:defRPr>
              </a:lvl4pPr>
              <a:lvl5pPr marL="2057400" indent="-228600">
                <a:spcBef>
                  <a:spcPct val="20000"/>
                </a:spcBef>
                <a:buChar char="»"/>
                <a:defRPr sz="2000">
                  <a:solidFill>
                    <a:schemeClr val="tx1"/>
                  </a:solidFill>
                  <a:latin typeface="Times New Roman" panose="02020603050405020304" pitchFamily="18" charset="0"/>
                </a:defRPr>
              </a:lvl5pPr>
              <a:lvl6pPr marL="25146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Times New Roman" panose="02020603050405020304" pitchFamily="18" charset="0"/>
                </a:defRPr>
              </a:lvl6pPr>
              <a:lvl7pPr marL="29718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Times New Roman" panose="02020603050405020304" pitchFamily="18" charset="0"/>
                </a:defRPr>
              </a:lvl7pPr>
              <a:lvl8pPr marL="34290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Times New Roman" panose="02020603050405020304" pitchFamily="18" charset="0"/>
                </a:defRPr>
              </a:lvl8pPr>
              <a:lvl9pPr marL="38862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Times New Roman" panose="02020603050405020304" pitchFamily="18" charset="0"/>
                </a:defRPr>
              </a:lvl9pPr>
            </a:lstStyle>
            <a:p>
              <a:pPr>
                <a:spcBef>
                  <a:spcPct val="0"/>
                </a:spcBef>
                <a:buFontTx/>
                <a:buNone/>
              </a:pPr>
              <a:r>
                <a:rPr lang="pt-PT" altLang="pt-PT" sz="3600" b="1" u="none">
                  <a:solidFill>
                    <a:srgbClr val="FF33CC"/>
                  </a:solidFill>
                  <a:latin typeface="Arial" panose="020B0604020202020204" pitchFamily="34" charset="0"/>
                </a:rPr>
                <a:t>5</a:t>
              </a:r>
              <a:endParaRPr lang="pt-PT" altLang="pt-PT" sz="3600" b="1" u="none">
                <a:latin typeface="Arial" panose="020B0604020202020204" pitchFamily="34" charset="0"/>
              </a:endParaRPr>
            </a:p>
          </p:txBody>
        </p:sp>
      </p:grpSp>
      <p:grpSp>
        <p:nvGrpSpPr>
          <p:cNvPr id="10" name="Group 32"/>
          <p:cNvGrpSpPr>
            <a:grpSpLocks/>
          </p:cNvGrpSpPr>
          <p:nvPr/>
        </p:nvGrpSpPr>
        <p:grpSpPr bwMode="auto">
          <a:xfrm>
            <a:off x="6781800" y="381000"/>
            <a:ext cx="1098550" cy="1066800"/>
            <a:chOff x="4272" y="240"/>
            <a:chExt cx="692" cy="672"/>
          </a:xfrm>
        </p:grpSpPr>
        <p:sp>
          <p:nvSpPr>
            <p:cNvPr id="15394" name="Line 33"/>
            <p:cNvSpPr>
              <a:spLocks noChangeShapeType="1"/>
            </p:cNvSpPr>
            <p:nvPr/>
          </p:nvSpPr>
          <p:spPr bwMode="auto">
            <a:xfrm flipH="1">
              <a:off x="4608" y="636"/>
              <a:ext cx="356" cy="132"/>
            </a:xfrm>
            <a:prstGeom prst="line">
              <a:avLst/>
            </a:prstGeom>
            <a:noFill/>
            <a:ln w="57150">
              <a:solidFill>
                <a:srgbClr val="FF33CC"/>
              </a:solidFill>
              <a:round/>
              <a:headEnd/>
              <a:tailEnd/>
            </a:ln>
          </p:spPr>
          <p:txBody>
            <a:bodyPr wrap="none" anchor="ctr"/>
            <a:lstStyle/>
            <a:p>
              <a:pPr eaLnBrk="1" hangingPunct="1">
                <a:defRPr/>
              </a:pPr>
              <a:endParaRPr lang="pt-PT" sz="3600" u="none">
                <a:latin typeface="+mj-lt"/>
              </a:endParaRPr>
            </a:p>
          </p:txBody>
        </p:sp>
        <p:sp>
          <p:nvSpPr>
            <p:cNvPr id="35875" name="Oval 34"/>
            <p:cNvSpPr>
              <a:spLocks noChangeArrowheads="1"/>
            </p:cNvSpPr>
            <p:nvPr/>
          </p:nvSpPr>
          <p:spPr bwMode="auto">
            <a:xfrm>
              <a:off x="4368" y="672"/>
              <a:ext cx="240" cy="240"/>
            </a:xfrm>
            <a:prstGeom prst="ellipse">
              <a:avLst/>
            </a:prstGeom>
            <a:noFill/>
            <a:ln w="57150">
              <a:solidFill>
                <a:srgbClr val="FF00FF"/>
              </a:solidFill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 wrap="none" anchor="ctr"/>
            <a:lstStyle>
              <a:lvl1pPr>
                <a:spcBef>
                  <a:spcPct val="20000"/>
                </a:spcBef>
                <a:buChar char="•"/>
                <a:defRPr sz="3200">
                  <a:solidFill>
                    <a:schemeClr val="tx1"/>
                  </a:solidFill>
                  <a:latin typeface="Times New Roman" panose="02020603050405020304" pitchFamily="18" charset="0"/>
                </a:defRPr>
              </a:lvl1pPr>
              <a:lvl2pPr marL="742950" indent="-285750">
                <a:spcBef>
                  <a:spcPct val="20000"/>
                </a:spcBef>
                <a:buChar char="–"/>
                <a:defRPr sz="2800">
                  <a:solidFill>
                    <a:schemeClr val="tx1"/>
                  </a:solidFill>
                  <a:latin typeface="Times New Roman" panose="02020603050405020304" pitchFamily="18" charset="0"/>
                </a:defRPr>
              </a:lvl2pPr>
              <a:lvl3pPr marL="1143000" indent="-228600">
                <a:spcBef>
                  <a:spcPct val="20000"/>
                </a:spcBef>
                <a:buChar char="•"/>
                <a:defRPr sz="2400">
                  <a:solidFill>
                    <a:schemeClr val="tx1"/>
                  </a:solidFill>
                  <a:latin typeface="Times New Roman" panose="02020603050405020304" pitchFamily="18" charset="0"/>
                </a:defRPr>
              </a:lvl3pPr>
              <a:lvl4pPr marL="1600200" indent="-228600">
                <a:spcBef>
                  <a:spcPct val="20000"/>
                </a:spcBef>
                <a:buChar char="–"/>
                <a:defRPr sz="2000">
                  <a:solidFill>
                    <a:schemeClr val="tx1"/>
                  </a:solidFill>
                  <a:latin typeface="Times New Roman" panose="02020603050405020304" pitchFamily="18" charset="0"/>
                </a:defRPr>
              </a:lvl4pPr>
              <a:lvl5pPr marL="2057400" indent="-228600">
                <a:spcBef>
                  <a:spcPct val="20000"/>
                </a:spcBef>
                <a:buChar char="»"/>
                <a:defRPr sz="2000">
                  <a:solidFill>
                    <a:schemeClr val="tx1"/>
                  </a:solidFill>
                  <a:latin typeface="Times New Roman" panose="02020603050405020304" pitchFamily="18" charset="0"/>
                </a:defRPr>
              </a:lvl5pPr>
              <a:lvl6pPr marL="25146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Times New Roman" panose="02020603050405020304" pitchFamily="18" charset="0"/>
                </a:defRPr>
              </a:lvl6pPr>
              <a:lvl7pPr marL="29718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Times New Roman" panose="02020603050405020304" pitchFamily="18" charset="0"/>
                </a:defRPr>
              </a:lvl7pPr>
              <a:lvl8pPr marL="34290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Times New Roman" panose="02020603050405020304" pitchFamily="18" charset="0"/>
                </a:defRPr>
              </a:lvl8pPr>
              <a:lvl9pPr marL="38862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Times New Roman" panose="02020603050405020304" pitchFamily="18" charset="0"/>
                </a:defRPr>
              </a:lvl9pPr>
            </a:lstStyle>
            <a:p>
              <a:pPr eaLnBrk="1" hangingPunct="1">
                <a:spcBef>
                  <a:spcPct val="0"/>
                </a:spcBef>
                <a:buFontTx/>
                <a:buNone/>
              </a:pPr>
              <a:endParaRPr lang="pt-PT" altLang="pt-PT" sz="3600" u="none">
                <a:latin typeface="Arial" panose="020B0604020202020204" pitchFamily="34" charset="0"/>
              </a:endParaRPr>
            </a:p>
          </p:txBody>
        </p:sp>
        <p:sp>
          <p:nvSpPr>
            <p:cNvPr id="35876" name="Text Box 35"/>
            <p:cNvSpPr txBox="1">
              <a:spLocks noChangeArrowheads="1"/>
            </p:cNvSpPr>
            <p:nvPr/>
          </p:nvSpPr>
          <p:spPr bwMode="auto">
            <a:xfrm>
              <a:off x="4272" y="240"/>
              <a:ext cx="278" cy="407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>
              <a:spAutoFit/>
            </a:bodyPr>
            <a:lstStyle>
              <a:lvl1pPr>
                <a:spcBef>
                  <a:spcPct val="20000"/>
                </a:spcBef>
                <a:buChar char="•"/>
                <a:defRPr sz="3200">
                  <a:solidFill>
                    <a:schemeClr val="tx1"/>
                  </a:solidFill>
                  <a:latin typeface="Times New Roman" panose="02020603050405020304" pitchFamily="18" charset="0"/>
                </a:defRPr>
              </a:lvl1pPr>
              <a:lvl2pPr marL="742950" indent="-285750">
                <a:spcBef>
                  <a:spcPct val="20000"/>
                </a:spcBef>
                <a:buChar char="–"/>
                <a:defRPr sz="2800">
                  <a:solidFill>
                    <a:schemeClr val="tx1"/>
                  </a:solidFill>
                  <a:latin typeface="Times New Roman" panose="02020603050405020304" pitchFamily="18" charset="0"/>
                </a:defRPr>
              </a:lvl2pPr>
              <a:lvl3pPr marL="1143000" indent="-228600">
                <a:spcBef>
                  <a:spcPct val="20000"/>
                </a:spcBef>
                <a:buChar char="•"/>
                <a:defRPr sz="2400">
                  <a:solidFill>
                    <a:schemeClr val="tx1"/>
                  </a:solidFill>
                  <a:latin typeface="Times New Roman" panose="02020603050405020304" pitchFamily="18" charset="0"/>
                </a:defRPr>
              </a:lvl3pPr>
              <a:lvl4pPr marL="1600200" indent="-228600">
                <a:spcBef>
                  <a:spcPct val="20000"/>
                </a:spcBef>
                <a:buChar char="–"/>
                <a:defRPr sz="2000">
                  <a:solidFill>
                    <a:schemeClr val="tx1"/>
                  </a:solidFill>
                  <a:latin typeface="Times New Roman" panose="02020603050405020304" pitchFamily="18" charset="0"/>
                </a:defRPr>
              </a:lvl4pPr>
              <a:lvl5pPr marL="2057400" indent="-228600">
                <a:spcBef>
                  <a:spcPct val="20000"/>
                </a:spcBef>
                <a:buChar char="»"/>
                <a:defRPr sz="2000">
                  <a:solidFill>
                    <a:schemeClr val="tx1"/>
                  </a:solidFill>
                  <a:latin typeface="Times New Roman" panose="02020603050405020304" pitchFamily="18" charset="0"/>
                </a:defRPr>
              </a:lvl5pPr>
              <a:lvl6pPr marL="25146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Times New Roman" panose="02020603050405020304" pitchFamily="18" charset="0"/>
                </a:defRPr>
              </a:lvl6pPr>
              <a:lvl7pPr marL="29718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Times New Roman" panose="02020603050405020304" pitchFamily="18" charset="0"/>
                </a:defRPr>
              </a:lvl7pPr>
              <a:lvl8pPr marL="34290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Times New Roman" panose="02020603050405020304" pitchFamily="18" charset="0"/>
                </a:defRPr>
              </a:lvl8pPr>
              <a:lvl9pPr marL="38862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Times New Roman" panose="02020603050405020304" pitchFamily="18" charset="0"/>
                </a:defRPr>
              </a:lvl9pPr>
            </a:lstStyle>
            <a:p>
              <a:pPr>
                <a:spcBef>
                  <a:spcPct val="0"/>
                </a:spcBef>
                <a:buFontTx/>
                <a:buNone/>
              </a:pPr>
              <a:r>
                <a:rPr lang="pt-PT" altLang="pt-PT" sz="3600" b="1" u="none">
                  <a:solidFill>
                    <a:srgbClr val="FF33CC"/>
                  </a:solidFill>
                  <a:latin typeface="Arial" panose="020B0604020202020204" pitchFamily="34" charset="0"/>
                </a:rPr>
                <a:t>6</a:t>
              </a:r>
              <a:endParaRPr lang="pt-PT" altLang="pt-PT" sz="3600" b="1" u="none">
                <a:latin typeface="Arial" panose="020B0604020202020204" pitchFamily="34" charset="0"/>
              </a:endParaRPr>
            </a:p>
          </p:txBody>
        </p:sp>
      </p:grpSp>
      <p:grpSp>
        <p:nvGrpSpPr>
          <p:cNvPr id="11" name="Group 36"/>
          <p:cNvGrpSpPr>
            <a:grpSpLocks/>
          </p:cNvGrpSpPr>
          <p:nvPr/>
        </p:nvGrpSpPr>
        <p:grpSpPr bwMode="auto">
          <a:xfrm>
            <a:off x="4038600" y="496888"/>
            <a:ext cx="2895600" cy="1027112"/>
            <a:chOff x="2544" y="313"/>
            <a:chExt cx="1824" cy="647"/>
          </a:xfrm>
        </p:grpSpPr>
        <p:grpSp>
          <p:nvGrpSpPr>
            <p:cNvPr id="35870" name="Group 37"/>
            <p:cNvGrpSpPr>
              <a:grpSpLocks/>
            </p:cNvGrpSpPr>
            <p:nvPr/>
          </p:nvGrpSpPr>
          <p:grpSpPr bwMode="auto">
            <a:xfrm>
              <a:off x="2544" y="720"/>
              <a:ext cx="1824" cy="240"/>
              <a:chOff x="2544" y="720"/>
              <a:chExt cx="1824" cy="240"/>
            </a:xfrm>
          </p:grpSpPr>
          <p:sp>
            <p:nvSpPr>
              <p:cNvPr id="15392" name="Line 38"/>
              <p:cNvSpPr>
                <a:spLocks noChangeShapeType="1"/>
              </p:cNvSpPr>
              <p:nvPr/>
            </p:nvSpPr>
            <p:spPr bwMode="auto">
              <a:xfrm flipH="1">
                <a:off x="2793" y="806"/>
                <a:ext cx="1575" cy="27"/>
              </a:xfrm>
              <a:prstGeom prst="line">
                <a:avLst/>
              </a:prstGeom>
              <a:noFill/>
              <a:ln w="57150">
                <a:solidFill>
                  <a:srgbClr val="FF33CC"/>
                </a:solidFill>
                <a:round/>
                <a:headEnd/>
                <a:tailEnd/>
              </a:ln>
            </p:spPr>
            <p:txBody>
              <a:bodyPr wrap="none" anchor="ctr"/>
              <a:lstStyle/>
              <a:p>
                <a:pPr eaLnBrk="1" hangingPunct="1">
                  <a:defRPr/>
                </a:pPr>
                <a:endParaRPr lang="pt-PT" sz="3600" u="none">
                  <a:latin typeface="+mj-lt"/>
                </a:endParaRPr>
              </a:p>
            </p:txBody>
          </p:sp>
          <p:sp>
            <p:nvSpPr>
              <p:cNvPr id="35873" name="Oval 39"/>
              <p:cNvSpPr>
                <a:spLocks noChangeArrowheads="1"/>
              </p:cNvSpPr>
              <p:nvPr/>
            </p:nvSpPr>
            <p:spPr bwMode="auto">
              <a:xfrm>
                <a:off x="2544" y="720"/>
                <a:ext cx="240" cy="240"/>
              </a:xfrm>
              <a:prstGeom prst="ellipse">
                <a:avLst/>
              </a:prstGeom>
              <a:noFill/>
              <a:ln w="57150">
                <a:solidFill>
                  <a:srgbClr val="FF00FF"/>
                </a:solidFill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wrap="none" anchor="ctr"/>
              <a:lstStyle>
                <a:lvl1pPr>
                  <a:spcBef>
                    <a:spcPct val="20000"/>
                  </a:spcBef>
                  <a:buChar char="•"/>
                  <a:defRPr sz="3200">
                    <a:solidFill>
                      <a:schemeClr val="tx1"/>
                    </a:solidFill>
                    <a:latin typeface="Times New Roman" panose="02020603050405020304" pitchFamily="18" charset="0"/>
                  </a:defRPr>
                </a:lvl1pPr>
                <a:lvl2pPr marL="742950" indent="-285750">
                  <a:spcBef>
                    <a:spcPct val="20000"/>
                  </a:spcBef>
                  <a:buChar char="–"/>
                  <a:defRPr sz="2800">
                    <a:solidFill>
                      <a:schemeClr val="tx1"/>
                    </a:solidFill>
                    <a:latin typeface="Times New Roman" panose="02020603050405020304" pitchFamily="18" charset="0"/>
                  </a:defRPr>
                </a:lvl2pPr>
                <a:lvl3pPr marL="1143000" indent="-228600">
                  <a:spcBef>
                    <a:spcPct val="20000"/>
                  </a:spcBef>
                  <a:buChar char="•"/>
                  <a:defRPr sz="2400">
                    <a:solidFill>
                      <a:schemeClr val="tx1"/>
                    </a:solidFill>
                    <a:latin typeface="Times New Roman" panose="02020603050405020304" pitchFamily="18" charset="0"/>
                  </a:defRPr>
                </a:lvl3pPr>
                <a:lvl4pPr marL="1600200" indent="-228600">
                  <a:spcBef>
                    <a:spcPct val="20000"/>
                  </a:spcBef>
                  <a:buChar char="–"/>
                  <a:defRPr sz="2000">
                    <a:solidFill>
                      <a:schemeClr val="tx1"/>
                    </a:solidFill>
                    <a:latin typeface="Times New Roman" panose="02020603050405020304" pitchFamily="18" charset="0"/>
                  </a:defRPr>
                </a:lvl4pPr>
                <a:lvl5pPr marL="2057400" indent="-228600">
                  <a:spcBef>
                    <a:spcPct val="20000"/>
                  </a:spcBef>
                  <a:buChar char="»"/>
                  <a:defRPr sz="2000">
                    <a:solidFill>
                      <a:schemeClr val="tx1"/>
                    </a:solidFill>
                    <a:latin typeface="Times New Roman" panose="02020603050405020304" pitchFamily="18" charset="0"/>
                  </a:defRPr>
                </a:lvl5pPr>
                <a:lvl6pPr marL="25146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har char="»"/>
                  <a:defRPr sz="2000">
                    <a:solidFill>
                      <a:schemeClr val="tx1"/>
                    </a:solidFill>
                    <a:latin typeface="Times New Roman" panose="02020603050405020304" pitchFamily="18" charset="0"/>
                  </a:defRPr>
                </a:lvl6pPr>
                <a:lvl7pPr marL="29718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har char="»"/>
                  <a:defRPr sz="2000">
                    <a:solidFill>
                      <a:schemeClr val="tx1"/>
                    </a:solidFill>
                    <a:latin typeface="Times New Roman" panose="02020603050405020304" pitchFamily="18" charset="0"/>
                  </a:defRPr>
                </a:lvl7pPr>
                <a:lvl8pPr marL="34290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har char="»"/>
                  <a:defRPr sz="2000">
                    <a:solidFill>
                      <a:schemeClr val="tx1"/>
                    </a:solidFill>
                    <a:latin typeface="Times New Roman" panose="02020603050405020304" pitchFamily="18" charset="0"/>
                  </a:defRPr>
                </a:lvl8pPr>
                <a:lvl9pPr marL="38862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har char="»"/>
                  <a:defRPr sz="2000">
                    <a:solidFill>
                      <a:schemeClr val="tx1"/>
                    </a:solidFill>
                    <a:latin typeface="Times New Roman" panose="02020603050405020304" pitchFamily="18" charset="0"/>
                  </a:defRPr>
                </a:lvl9pPr>
              </a:lstStyle>
              <a:p>
                <a:pPr eaLnBrk="1" hangingPunct="1">
                  <a:spcBef>
                    <a:spcPct val="0"/>
                  </a:spcBef>
                  <a:buFontTx/>
                  <a:buNone/>
                </a:pPr>
                <a:endParaRPr lang="pt-PT" altLang="pt-PT" sz="3600" u="none">
                  <a:latin typeface="Arial" panose="020B0604020202020204" pitchFamily="34" charset="0"/>
                </a:endParaRPr>
              </a:p>
            </p:txBody>
          </p:sp>
        </p:grpSp>
        <p:sp>
          <p:nvSpPr>
            <p:cNvPr id="35871" name="Text Box 40"/>
            <p:cNvSpPr txBox="1">
              <a:spLocks noChangeArrowheads="1"/>
            </p:cNvSpPr>
            <p:nvPr/>
          </p:nvSpPr>
          <p:spPr bwMode="auto">
            <a:xfrm>
              <a:off x="2630" y="313"/>
              <a:ext cx="278" cy="407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>
              <a:spAutoFit/>
            </a:bodyPr>
            <a:lstStyle>
              <a:lvl1pPr>
                <a:spcBef>
                  <a:spcPct val="20000"/>
                </a:spcBef>
                <a:buChar char="•"/>
                <a:defRPr sz="3200">
                  <a:solidFill>
                    <a:schemeClr val="tx1"/>
                  </a:solidFill>
                  <a:latin typeface="Times New Roman" panose="02020603050405020304" pitchFamily="18" charset="0"/>
                </a:defRPr>
              </a:lvl1pPr>
              <a:lvl2pPr marL="742950" indent="-285750">
                <a:spcBef>
                  <a:spcPct val="20000"/>
                </a:spcBef>
                <a:buChar char="–"/>
                <a:defRPr sz="2800">
                  <a:solidFill>
                    <a:schemeClr val="tx1"/>
                  </a:solidFill>
                  <a:latin typeface="Times New Roman" panose="02020603050405020304" pitchFamily="18" charset="0"/>
                </a:defRPr>
              </a:lvl2pPr>
              <a:lvl3pPr marL="1143000" indent="-228600">
                <a:spcBef>
                  <a:spcPct val="20000"/>
                </a:spcBef>
                <a:buChar char="•"/>
                <a:defRPr sz="2400">
                  <a:solidFill>
                    <a:schemeClr val="tx1"/>
                  </a:solidFill>
                  <a:latin typeface="Times New Roman" panose="02020603050405020304" pitchFamily="18" charset="0"/>
                </a:defRPr>
              </a:lvl3pPr>
              <a:lvl4pPr marL="1600200" indent="-228600">
                <a:spcBef>
                  <a:spcPct val="20000"/>
                </a:spcBef>
                <a:buChar char="–"/>
                <a:defRPr sz="2000">
                  <a:solidFill>
                    <a:schemeClr val="tx1"/>
                  </a:solidFill>
                  <a:latin typeface="Times New Roman" panose="02020603050405020304" pitchFamily="18" charset="0"/>
                </a:defRPr>
              </a:lvl4pPr>
              <a:lvl5pPr marL="2057400" indent="-228600">
                <a:spcBef>
                  <a:spcPct val="20000"/>
                </a:spcBef>
                <a:buChar char="»"/>
                <a:defRPr sz="2000">
                  <a:solidFill>
                    <a:schemeClr val="tx1"/>
                  </a:solidFill>
                  <a:latin typeface="Times New Roman" panose="02020603050405020304" pitchFamily="18" charset="0"/>
                </a:defRPr>
              </a:lvl5pPr>
              <a:lvl6pPr marL="25146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Times New Roman" panose="02020603050405020304" pitchFamily="18" charset="0"/>
                </a:defRPr>
              </a:lvl6pPr>
              <a:lvl7pPr marL="29718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Times New Roman" panose="02020603050405020304" pitchFamily="18" charset="0"/>
                </a:defRPr>
              </a:lvl7pPr>
              <a:lvl8pPr marL="34290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Times New Roman" panose="02020603050405020304" pitchFamily="18" charset="0"/>
                </a:defRPr>
              </a:lvl8pPr>
              <a:lvl9pPr marL="38862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Times New Roman" panose="02020603050405020304" pitchFamily="18" charset="0"/>
                </a:defRPr>
              </a:lvl9pPr>
            </a:lstStyle>
            <a:p>
              <a:pPr>
                <a:spcBef>
                  <a:spcPct val="0"/>
                </a:spcBef>
                <a:buFontTx/>
                <a:buNone/>
              </a:pPr>
              <a:r>
                <a:rPr lang="pt-PT" altLang="pt-PT" sz="3600" b="1" u="none">
                  <a:solidFill>
                    <a:srgbClr val="FF33CC"/>
                  </a:solidFill>
                  <a:latin typeface="Arial" panose="020B0604020202020204" pitchFamily="34" charset="0"/>
                </a:rPr>
                <a:t>7</a:t>
              </a:r>
              <a:endParaRPr lang="pt-PT" altLang="pt-PT" sz="3600" b="1" u="none">
                <a:latin typeface="Arial" panose="020B0604020202020204" pitchFamily="34" charset="0"/>
              </a:endParaRPr>
            </a:p>
          </p:txBody>
        </p:sp>
      </p:grpSp>
      <p:grpSp>
        <p:nvGrpSpPr>
          <p:cNvPr id="13" name="Group 41"/>
          <p:cNvGrpSpPr>
            <a:grpSpLocks/>
          </p:cNvGrpSpPr>
          <p:nvPr/>
        </p:nvGrpSpPr>
        <p:grpSpPr bwMode="auto">
          <a:xfrm>
            <a:off x="762000" y="76200"/>
            <a:ext cx="3276600" cy="1219200"/>
            <a:chOff x="480" y="48"/>
            <a:chExt cx="2064" cy="768"/>
          </a:xfrm>
        </p:grpSpPr>
        <p:sp>
          <p:nvSpPr>
            <p:cNvPr id="15387" name="Line 42"/>
            <p:cNvSpPr>
              <a:spLocks noChangeShapeType="1"/>
            </p:cNvSpPr>
            <p:nvPr/>
          </p:nvSpPr>
          <p:spPr bwMode="auto">
            <a:xfrm flipH="1" flipV="1">
              <a:off x="1056" y="384"/>
              <a:ext cx="1488" cy="432"/>
            </a:xfrm>
            <a:prstGeom prst="line">
              <a:avLst/>
            </a:prstGeom>
            <a:noFill/>
            <a:ln w="57150">
              <a:solidFill>
                <a:srgbClr val="FF33CC"/>
              </a:solidFill>
              <a:round/>
              <a:headEnd/>
              <a:tailEnd/>
            </a:ln>
          </p:spPr>
          <p:txBody>
            <a:bodyPr wrap="none" anchor="ctr"/>
            <a:lstStyle/>
            <a:p>
              <a:pPr eaLnBrk="1" hangingPunct="1">
                <a:defRPr/>
              </a:pPr>
              <a:endParaRPr lang="pt-PT" sz="3600" u="none">
                <a:latin typeface="+mj-lt"/>
              </a:endParaRPr>
            </a:p>
          </p:txBody>
        </p:sp>
        <p:sp>
          <p:nvSpPr>
            <p:cNvPr id="35868" name="Oval 43"/>
            <p:cNvSpPr>
              <a:spLocks noChangeArrowheads="1"/>
            </p:cNvSpPr>
            <p:nvPr/>
          </p:nvSpPr>
          <p:spPr bwMode="auto">
            <a:xfrm>
              <a:off x="816" y="240"/>
              <a:ext cx="240" cy="240"/>
            </a:xfrm>
            <a:prstGeom prst="ellipse">
              <a:avLst/>
            </a:prstGeom>
            <a:noFill/>
            <a:ln w="57150">
              <a:solidFill>
                <a:srgbClr val="FF00FF"/>
              </a:solidFill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 wrap="none" anchor="ctr"/>
            <a:lstStyle>
              <a:lvl1pPr>
                <a:spcBef>
                  <a:spcPct val="20000"/>
                </a:spcBef>
                <a:buChar char="•"/>
                <a:defRPr sz="3200">
                  <a:solidFill>
                    <a:schemeClr val="tx1"/>
                  </a:solidFill>
                  <a:latin typeface="Times New Roman" panose="02020603050405020304" pitchFamily="18" charset="0"/>
                </a:defRPr>
              </a:lvl1pPr>
              <a:lvl2pPr marL="742950" indent="-285750">
                <a:spcBef>
                  <a:spcPct val="20000"/>
                </a:spcBef>
                <a:buChar char="–"/>
                <a:defRPr sz="2800">
                  <a:solidFill>
                    <a:schemeClr val="tx1"/>
                  </a:solidFill>
                  <a:latin typeface="Times New Roman" panose="02020603050405020304" pitchFamily="18" charset="0"/>
                </a:defRPr>
              </a:lvl2pPr>
              <a:lvl3pPr marL="1143000" indent="-228600">
                <a:spcBef>
                  <a:spcPct val="20000"/>
                </a:spcBef>
                <a:buChar char="•"/>
                <a:defRPr sz="2400">
                  <a:solidFill>
                    <a:schemeClr val="tx1"/>
                  </a:solidFill>
                  <a:latin typeface="Times New Roman" panose="02020603050405020304" pitchFamily="18" charset="0"/>
                </a:defRPr>
              </a:lvl3pPr>
              <a:lvl4pPr marL="1600200" indent="-228600">
                <a:spcBef>
                  <a:spcPct val="20000"/>
                </a:spcBef>
                <a:buChar char="–"/>
                <a:defRPr sz="2000">
                  <a:solidFill>
                    <a:schemeClr val="tx1"/>
                  </a:solidFill>
                  <a:latin typeface="Times New Roman" panose="02020603050405020304" pitchFamily="18" charset="0"/>
                </a:defRPr>
              </a:lvl4pPr>
              <a:lvl5pPr marL="2057400" indent="-228600">
                <a:spcBef>
                  <a:spcPct val="20000"/>
                </a:spcBef>
                <a:buChar char="»"/>
                <a:defRPr sz="2000">
                  <a:solidFill>
                    <a:schemeClr val="tx1"/>
                  </a:solidFill>
                  <a:latin typeface="Times New Roman" panose="02020603050405020304" pitchFamily="18" charset="0"/>
                </a:defRPr>
              </a:lvl5pPr>
              <a:lvl6pPr marL="25146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Times New Roman" panose="02020603050405020304" pitchFamily="18" charset="0"/>
                </a:defRPr>
              </a:lvl6pPr>
              <a:lvl7pPr marL="29718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Times New Roman" panose="02020603050405020304" pitchFamily="18" charset="0"/>
                </a:defRPr>
              </a:lvl7pPr>
              <a:lvl8pPr marL="34290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Times New Roman" panose="02020603050405020304" pitchFamily="18" charset="0"/>
                </a:defRPr>
              </a:lvl8pPr>
              <a:lvl9pPr marL="38862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Times New Roman" panose="02020603050405020304" pitchFamily="18" charset="0"/>
                </a:defRPr>
              </a:lvl9pPr>
            </a:lstStyle>
            <a:p>
              <a:pPr eaLnBrk="1" hangingPunct="1">
                <a:spcBef>
                  <a:spcPct val="0"/>
                </a:spcBef>
                <a:buFontTx/>
                <a:buNone/>
              </a:pPr>
              <a:endParaRPr lang="pt-PT" altLang="pt-PT" sz="3600" u="none">
                <a:latin typeface="Arial" panose="020B0604020202020204" pitchFamily="34" charset="0"/>
              </a:endParaRPr>
            </a:p>
          </p:txBody>
        </p:sp>
        <p:sp>
          <p:nvSpPr>
            <p:cNvPr id="35869" name="Text Box 44"/>
            <p:cNvSpPr txBox="1">
              <a:spLocks noChangeArrowheads="1"/>
            </p:cNvSpPr>
            <p:nvPr/>
          </p:nvSpPr>
          <p:spPr bwMode="auto">
            <a:xfrm>
              <a:off x="480" y="48"/>
              <a:ext cx="278" cy="407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>
              <a:spAutoFit/>
            </a:bodyPr>
            <a:lstStyle>
              <a:lvl1pPr>
                <a:spcBef>
                  <a:spcPct val="20000"/>
                </a:spcBef>
                <a:buChar char="•"/>
                <a:defRPr sz="3200">
                  <a:solidFill>
                    <a:schemeClr val="tx1"/>
                  </a:solidFill>
                  <a:latin typeface="Times New Roman" panose="02020603050405020304" pitchFamily="18" charset="0"/>
                </a:defRPr>
              </a:lvl1pPr>
              <a:lvl2pPr marL="742950" indent="-285750">
                <a:spcBef>
                  <a:spcPct val="20000"/>
                </a:spcBef>
                <a:buChar char="–"/>
                <a:defRPr sz="2800">
                  <a:solidFill>
                    <a:schemeClr val="tx1"/>
                  </a:solidFill>
                  <a:latin typeface="Times New Roman" panose="02020603050405020304" pitchFamily="18" charset="0"/>
                </a:defRPr>
              </a:lvl2pPr>
              <a:lvl3pPr marL="1143000" indent="-228600">
                <a:spcBef>
                  <a:spcPct val="20000"/>
                </a:spcBef>
                <a:buChar char="•"/>
                <a:defRPr sz="2400">
                  <a:solidFill>
                    <a:schemeClr val="tx1"/>
                  </a:solidFill>
                  <a:latin typeface="Times New Roman" panose="02020603050405020304" pitchFamily="18" charset="0"/>
                </a:defRPr>
              </a:lvl3pPr>
              <a:lvl4pPr marL="1600200" indent="-228600">
                <a:spcBef>
                  <a:spcPct val="20000"/>
                </a:spcBef>
                <a:buChar char="–"/>
                <a:defRPr sz="2000">
                  <a:solidFill>
                    <a:schemeClr val="tx1"/>
                  </a:solidFill>
                  <a:latin typeface="Times New Roman" panose="02020603050405020304" pitchFamily="18" charset="0"/>
                </a:defRPr>
              </a:lvl4pPr>
              <a:lvl5pPr marL="2057400" indent="-228600">
                <a:spcBef>
                  <a:spcPct val="20000"/>
                </a:spcBef>
                <a:buChar char="»"/>
                <a:defRPr sz="2000">
                  <a:solidFill>
                    <a:schemeClr val="tx1"/>
                  </a:solidFill>
                  <a:latin typeface="Times New Roman" panose="02020603050405020304" pitchFamily="18" charset="0"/>
                </a:defRPr>
              </a:lvl5pPr>
              <a:lvl6pPr marL="25146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Times New Roman" panose="02020603050405020304" pitchFamily="18" charset="0"/>
                </a:defRPr>
              </a:lvl6pPr>
              <a:lvl7pPr marL="29718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Times New Roman" panose="02020603050405020304" pitchFamily="18" charset="0"/>
                </a:defRPr>
              </a:lvl7pPr>
              <a:lvl8pPr marL="34290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Times New Roman" panose="02020603050405020304" pitchFamily="18" charset="0"/>
                </a:defRPr>
              </a:lvl8pPr>
              <a:lvl9pPr marL="38862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Times New Roman" panose="02020603050405020304" pitchFamily="18" charset="0"/>
                </a:defRPr>
              </a:lvl9pPr>
            </a:lstStyle>
            <a:p>
              <a:pPr>
                <a:spcBef>
                  <a:spcPct val="0"/>
                </a:spcBef>
                <a:buFontTx/>
                <a:buNone/>
              </a:pPr>
              <a:r>
                <a:rPr lang="pt-PT" altLang="pt-PT" sz="3600" b="1" u="none">
                  <a:solidFill>
                    <a:srgbClr val="FF33CC"/>
                  </a:solidFill>
                  <a:latin typeface="Arial" panose="020B0604020202020204" pitchFamily="34" charset="0"/>
                </a:rPr>
                <a:t>8</a:t>
              </a:r>
              <a:endParaRPr lang="pt-PT" altLang="pt-PT" sz="3600" b="1" u="none">
                <a:latin typeface="Arial" panose="020B0604020202020204" pitchFamily="34" charset="0"/>
              </a:endParaRPr>
            </a:p>
          </p:txBody>
        </p:sp>
      </p:grpSp>
      <p:grpSp>
        <p:nvGrpSpPr>
          <p:cNvPr id="14" name="Group 45"/>
          <p:cNvGrpSpPr>
            <a:grpSpLocks/>
          </p:cNvGrpSpPr>
          <p:nvPr/>
        </p:nvGrpSpPr>
        <p:grpSpPr bwMode="auto">
          <a:xfrm>
            <a:off x="838200" y="762000"/>
            <a:ext cx="838200" cy="1027113"/>
            <a:chOff x="528" y="480"/>
            <a:chExt cx="528" cy="647"/>
          </a:xfrm>
        </p:grpSpPr>
        <p:sp>
          <p:nvSpPr>
            <p:cNvPr id="15384" name="Line 46"/>
            <p:cNvSpPr>
              <a:spLocks noChangeShapeType="1"/>
            </p:cNvSpPr>
            <p:nvPr/>
          </p:nvSpPr>
          <p:spPr bwMode="auto">
            <a:xfrm>
              <a:off x="945" y="480"/>
              <a:ext cx="0" cy="288"/>
            </a:xfrm>
            <a:prstGeom prst="line">
              <a:avLst/>
            </a:prstGeom>
            <a:noFill/>
            <a:ln w="57150">
              <a:solidFill>
                <a:srgbClr val="FF33CC"/>
              </a:solidFill>
              <a:round/>
              <a:headEnd/>
              <a:tailEnd/>
            </a:ln>
          </p:spPr>
          <p:txBody>
            <a:bodyPr wrap="none" anchor="ctr"/>
            <a:lstStyle/>
            <a:p>
              <a:pPr eaLnBrk="1" hangingPunct="1">
                <a:defRPr/>
              </a:pPr>
              <a:endParaRPr lang="pt-PT" sz="3600" u="none">
                <a:latin typeface="+mj-lt"/>
              </a:endParaRPr>
            </a:p>
          </p:txBody>
        </p:sp>
        <p:sp>
          <p:nvSpPr>
            <p:cNvPr id="35865" name="Text Box 47"/>
            <p:cNvSpPr txBox="1">
              <a:spLocks noChangeArrowheads="1"/>
            </p:cNvSpPr>
            <p:nvPr/>
          </p:nvSpPr>
          <p:spPr bwMode="auto">
            <a:xfrm>
              <a:off x="528" y="720"/>
              <a:ext cx="278" cy="407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>
              <a:spAutoFit/>
            </a:bodyPr>
            <a:lstStyle>
              <a:lvl1pPr>
                <a:spcBef>
                  <a:spcPct val="20000"/>
                </a:spcBef>
                <a:buChar char="•"/>
                <a:defRPr sz="3200">
                  <a:solidFill>
                    <a:schemeClr val="tx1"/>
                  </a:solidFill>
                  <a:latin typeface="Times New Roman" panose="02020603050405020304" pitchFamily="18" charset="0"/>
                </a:defRPr>
              </a:lvl1pPr>
              <a:lvl2pPr marL="742950" indent="-285750">
                <a:spcBef>
                  <a:spcPct val="20000"/>
                </a:spcBef>
                <a:buChar char="–"/>
                <a:defRPr sz="2800">
                  <a:solidFill>
                    <a:schemeClr val="tx1"/>
                  </a:solidFill>
                  <a:latin typeface="Times New Roman" panose="02020603050405020304" pitchFamily="18" charset="0"/>
                </a:defRPr>
              </a:lvl2pPr>
              <a:lvl3pPr marL="1143000" indent="-228600">
                <a:spcBef>
                  <a:spcPct val="20000"/>
                </a:spcBef>
                <a:buChar char="•"/>
                <a:defRPr sz="2400">
                  <a:solidFill>
                    <a:schemeClr val="tx1"/>
                  </a:solidFill>
                  <a:latin typeface="Times New Roman" panose="02020603050405020304" pitchFamily="18" charset="0"/>
                </a:defRPr>
              </a:lvl3pPr>
              <a:lvl4pPr marL="1600200" indent="-228600">
                <a:spcBef>
                  <a:spcPct val="20000"/>
                </a:spcBef>
                <a:buChar char="–"/>
                <a:defRPr sz="2000">
                  <a:solidFill>
                    <a:schemeClr val="tx1"/>
                  </a:solidFill>
                  <a:latin typeface="Times New Roman" panose="02020603050405020304" pitchFamily="18" charset="0"/>
                </a:defRPr>
              </a:lvl4pPr>
              <a:lvl5pPr marL="2057400" indent="-228600">
                <a:spcBef>
                  <a:spcPct val="20000"/>
                </a:spcBef>
                <a:buChar char="»"/>
                <a:defRPr sz="2000">
                  <a:solidFill>
                    <a:schemeClr val="tx1"/>
                  </a:solidFill>
                  <a:latin typeface="Times New Roman" panose="02020603050405020304" pitchFamily="18" charset="0"/>
                </a:defRPr>
              </a:lvl5pPr>
              <a:lvl6pPr marL="25146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Times New Roman" panose="02020603050405020304" pitchFamily="18" charset="0"/>
                </a:defRPr>
              </a:lvl6pPr>
              <a:lvl7pPr marL="29718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Times New Roman" panose="02020603050405020304" pitchFamily="18" charset="0"/>
                </a:defRPr>
              </a:lvl7pPr>
              <a:lvl8pPr marL="34290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Times New Roman" panose="02020603050405020304" pitchFamily="18" charset="0"/>
                </a:defRPr>
              </a:lvl8pPr>
              <a:lvl9pPr marL="38862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Times New Roman" panose="02020603050405020304" pitchFamily="18" charset="0"/>
                </a:defRPr>
              </a:lvl9pPr>
            </a:lstStyle>
            <a:p>
              <a:pPr>
                <a:spcBef>
                  <a:spcPct val="0"/>
                </a:spcBef>
                <a:buFontTx/>
                <a:buNone/>
              </a:pPr>
              <a:r>
                <a:rPr lang="pt-PT" altLang="pt-PT" sz="3600" b="1" u="none">
                  <a:solidFill>
                    <a:srgbClr val="FF33CC"/>
                  </a:solidFill>
                  <a:latin typeface="Arial" panose="020B0604020202020204" pitchFamily="34" charset="0"/>
                </a:rPr>
                <a:t>9</a:t>
              </a:r>
              <a:endParaRPr lang="pt-PT" altLang="pt-PT" sz="3600" b="1" u="none">
                <a:latin typeface="Arial" panose="020B0604020202020204" pitchFamily="34" charset="0"/>
              </a:endParaRPr>
            </a:p>
          </p:txBody>
        </p:sp>
        <p:sp>
          <p:nvSpPr>
            <p:cNvPr id="35866" name="Oval 48"/>
            <p:cNvSpPr>
              <a:spLocks noChangeArrowheads="1"/>
            </p:cNvSpPr>
            <p:nvPr/>
          </p:nvSpPr>
          <p:spPr bwMode="auto">
            <a:xfrm>
              <a:off x="816" y="768"/>
              <a:ext cx="240" cy="240"/>
            </a:xfrm>
            <a:prstGeom prst="ellipse">
              <a:avLst/>
            </a:prstGeom>
            <a:noFill/>
            <a:ln w="57150">
              <a:solidFill>
                <a:srgbClr val="FF00FF"/>
              </a:solidFill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 wrap="none" anchor="ctr"/>
            <a:lstStyle>
              <a:lvl1pPr>
                <a:spcBef>
                  <a:spcPct val="20000"/>
                </a:spcBef>
                <a:buChar char="•"/>
                <a:defRPr sz="3200">
                  <a:solidFill>
                    <a:schemeClr val="tx1"/>
                  </a:solidFill>
                  <a:latin typeface="Times New Roman" panose="02020603050405020304" pitchFamily="18" charset="0"/>
                </a:defRPr>
              </a:lvl1pPr>
              <a:lvl2pPr marL="742950" indent="-285750">
                <a:spcBef>
                  <a:spcPct val="20000"/>
                </a:spcBef>
                <a:buChar char="–"/>
                <a:defRPr sz="2800">
                  <a:solidFill>
                    <a:schemeClr val="tx1"/>
                  </a:solidFill>
                  <a:latin typeface="Times New Roman" panose="02020603050405020304" pitchFamily="18" charset="0"/>
                </a:defRPr>
              </a:lvl2pPr>
              <a:lvl3pPr marL="1143000" indent="-228600">
                <a:spcBef>
                  <a:spcPct val="20000"/>
                </a:spcBef>
                <a:buChar char="•"/>
                <a:defRPr sz="2400">
                  <a:solidFill>
                    <a:schemeClr val="tx1"/>
                  </a:solidFill>
                  <a:latin typeface="Times New Roman" panose="02020603050405020304" pitchFamily="18" charset="0"/>
                </a:defRPr>
              </a:lvl3pPr>
              <a:lvl4pPr marL="1600200" indent="-228600">
                <a:spcBef>
                  <a:spcPct val="20000"/>
                </a:spcBef>
                <a:buChar char="–"/>
                <a:defRPr sz="2000">
                  <a:solidFill>
                    <a:schemeClr val="tx1"/>
                  </a:solidFill>
                  <a:latin typeface="Times New Roman" panose="02020603050405020304" pitchFamily="18" charset="0"/>
                </a:defRPr>
              </a:lvl4pPr>
              <a:lvl5pPr marL="2057400" indent="-228600">
                <a:spcBef>
                  <a:spcPct val="20000"/>
                </a:spcBef>
                <a:buChar char="»"/>
                <a:defRPr sz="2000">
                  <a:solidFill>
                    <a:schemeClr val="tx1"/>
                  </a:solidFill>
                  <a:latin typeface="Times New Roman" panose="02020603050405020304" pitchFamily="18" charset="0"/>
                </a:defRPr>
              </a:lvl5pPr>
              <a:lvl6pPr marL="25146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Times New Roman" panose="02020603050405020304" pitchFamily="18" charset="0"/>
                </a:defRPr>
              </a:lvl6pPr>
              <a:lvl7pPr marL="29718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Times New Roman" panose="02020603050405020304" pitchFamily="18" charset="0"/>
                </a:defRPr>
              </a:lvl7pPr>
              <a:lvl8pPr marL="34290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Times New Roman" panose="02020603050405020304" pitchFamily="18" charset="0"/>
                </a:defRPr>
              </a:lvl8pPr>
              <a:lvl9pPr marL="38862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Times New Roman" panose="02020603050405020304" pitchFamily="18" charset="0"/>
                </a:defRPr>
              </a:lvl9pPr>
            </a:lstStyle>
            <a:p>
              <a:pPr eaLnBrk="1" hangingPunct="1">
                <a:spcBef>
                  <a:spcPct val="0"/>
                </a:spcBef>
                <a:buFontTx/>
                <a:buNone/>
              </a:pPr>
              <a:endParaRPr lang="pt-PT" altLang="pt-PT" sz="3600" u="none">
                <a:latin typeface="Arial" panose="020B0604020202020204" pitchFamily="34" charset="0"/>
              </a:endParaRPr>
            </a:p>
          </p:txBody>
        </p:sp>
      </p:grpSp>
      <p:grpSp>
        <p:nvGrpSpPr>
          <p:cNvPr id="15" name="Group 49"/>
          <p:cNvGrpSpPr>
            <a:grpSpLocks/>
          </p:cNvGrpSpPr>
          <p:nvPr/>
        </p:nvGrpSpPr>
        <p:grpSpPr bwMode="auto">
          <a:xfrm>
            <a:off x="1597025" y="1581150"/>
            <a:ext cx="1462088" cy="1390650"/>
            <a:chOff x="1006" y="996"/>
            <a:chExt cx="921" cy="876"/>
          </a:xfrm>
        </p:grpSpPr>
        <p:sp>
          <p:nvSpPr>
            <p:cNvPr id="15381" name="Line 50"/>
            <p:cNvSpPr>
              <a:spLocks noChangeShapeType="1"/>
            </p:cNvSpPr>
            <p:nvPr/>
          </p:nvSpPr>
          <p:spPr bwMode="auto">
            <a:xfrm>
              <a:off x="1006" y="996"/>
              <a:ext cx="400" cy="659"/>
            </a:xfrm>
            <a:prstGeom prst="line">
              <a:avLst/>
            </a:prstGeom>
            <a:noFill/>
            <a:ln w="57150">
              <a:solidFill>
                <a:srgbClr val="FF33CC"/>
              </a:solidFill>
              <a:round/>
              <a:headEnd/>
              <a:tailEnd/>
            </a:ln>
          </p:spPr>
          <p:txBody>
            <a:bodyPr wrap="none" anchor="ctr"/>
            <a:lstStyle/>
            <a:p>
              <a:pPr eaLnBrk="1" hangingPunct="1">
                <a:defRPr/>
              </a:pPr>
              <a:endParaRPr lang="pt-PT" sz="3600" u="none">
                <a:latin typeface="+mj-lt"/>
              </a:endParaRPr>
            </a:p>
          </p:txBody>
        </p:sp>
        <p:sp>
          <p:nvSpPr>
            <p:cNvPr id="35862" name="Oval 51"/>
            <p:cNvSpPr>
              <a:spLocks noChangeArrowheads="1"/>
            </p:cNvSpPr>
            <p:nvPr/>
          </p:nvSpPr>
          <p:spPr bwMode="auto">
            <a:xfrm>
              <a:off x="1344" y="1632"/>
              <a:ext cx="240" cy="240"/>
            </a:xfrm>
            <a:prstGeom prst="ellipse">
              <a:avLst/>
            </a:prstGeom>
            <a:noFill/>
            <a:ln w="57150">
              <a:solidFill>
                <a:srgbClr val="FF00FF"/>
              </a:solidFill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 wrap="none" anchor="ctr"/>
            <a:lstStyle>
              <a:lvl1pPr>
                <a:spcBef>
                  <a:spcPct val="20000"/>
                </a:spcBef>
                <a:buChar char="•"/>
                <a:defRPr sz="3200">
                  <a:solidFill>
                    <a:schemeClr val="tx1"/>
                  </a:solidFill>
                  <a:latin typeface="Times New Roman" panose="02020603050405020304" pitchFamily="18" charset="0"/>
                </a:defRPr>
              </a:lvl1pPr>
              <a:lvl2pPr marL="742950" indent="-285750">
                <a:spcBef>
                  <a:spcPct val="20000"/>
                </a:spcBef>
                <a:buChar char="–"/>
                <a:defRPr sz="2800">
                  <a:solidFill>
                    <a:schemeClr val="tx1"/>
                  </a:solidFill>
                  <a:latin typeface="Times New Roman" panose="02020603050405020304" pitchFamily="18" charset="0"/>
                </a:defRPr>
              </a:lvl2pPr>
              <a:lvl3pPr marL="1143000" indent="-228600">
                <a:spcBef>
                  <a:spcPct val="20000"/>
                </a:spcBef>
                <a:buChar char="•"/>
                <a:defRPr sz="2400">
                  <a:solidFill>
                    <a:schemeClr val="tx1"/>
                  </a:solidFill>
                  <a:latin typeface="Times New Roman" panose="02020603050405020304" pitchFamily="18" charset="0"/>
                </a:defRPr>
              </a:lvl3pPr>
              <a:lvl4pPr marL="1600200" indent="-228600">
                <a:spcBef>
                  <a:spcPct val="20000"/>
                </a:spcBef>
                <a:buChar char="–"/>
                <a:defRPr sz="2000">
                  <a:solidFill>
                    <a:schemeClr val="tx1"/>
                  </a:solidFill>
                  <a:latin typeface="Times New Roman" panose="02020603050405020304" pitchFamily="18" charset="0"/>
                </a:defRPr>
              </a:lvl4pPr>
              <a:lvl5pPr marL="2057400" indent="-228600">
                <a:spcBef>
                  <a:spcPct val="20000"/>
                </a:spcBef>
                <a:buChar char="»"/>
                <a:defRPr sz="2000">
                  <a:solidFill>
                    <a:schemeClr val="tx1"/>
                  </a:solidFill>
                  <a:latin typeface="Times New Roman" panose="02020603050405020304" pitchFamily="18" charset="0"/>
                </a:defRPr>
              </a:lvl5pPr>
              <a:lvl6pPr marL="25146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Times New Roman" panose="02020603050405020304" pitchFamily="18" charset="0"/>
                </a:defRPr>
              </a:lvl6pPr>
              <a:lvl7pPr marL="29718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Times New Roman" panose="02020603050405020304" pitchFamily="18" charset="0"/>
                </a:defRPr>
              </a:lvl7pPr>
              <a:lvl8pPr marL="34290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Times New Roman" panose="02020603050405020304" pitchFamily="18" charset="0"/>
                </a:defRPr>
              </a:lvl8pPr>
              <a:lvl9pPr marL="38862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Times New Roman" panose="02020603050405020304" pitchFamily="18" charset="0"/>
                </a:defRPr>
              </a:lvl9pPr>
            </a:lstStyle>
            <a:p>
              <a:pPr eaLnBrk="1" hangingPunct="1">
                <a:spcBef>
                  <a:spcPct val="0"/>
                </a:spcBef>
                <a:buFontTx/>
                <a:buNone/>
              </a:pPr>
              <a:endParaRPr lang="pt-PT" altLang="pt-PT" sz="3600" u="none">
                <a:latin typeface="Arial" panose="020B0604020202020204" pitchFamily="34" charset="0"/>
              </a:endParaRPr>
            </a:p>
          </p:txBody>
        </p:sp>
        <p:sp>
          <p:nvSpPr>
            <p:cNvPr id="35863" name="Text Box 52"/>
            <p:cNvSpPr txBox="1">
              <a:spLocks noChangeArrowheads="1"/>
            </p:cNvSpPr>
            <p:nvPr/>
          </p:nvSpPr>
          <p:spPr bwMode="auto">
            <a:xfrm>
              <a:off x="1488" y="1248"/>
              <a:ext cx="439" cy="407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57150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>
              <a:spAutoFit/>
            </a:bodyPr>
            <a:lstStyle>
              <a:lvl1pPr>
                <a:spcBef>
                  <a:spcPct val="20000"/>
                </a:spcBef>
                <a:buChar char="•"/>
                <a:defRPr sz="3200">
                  <a:solidFill>
                    <a:schemeClr val="tx1"/>
                  </a:solidFill>
                  <a:latin typeface="Times New Roman" panose="02020603050405020304" pitchFamily="18" charset="0"/>
                </a:defRPr>
              </a:lvl1pPr>
              <a:lvl2pPr marL="742950" indent="-285750">
                <a:spcBef>
                  <a:spcPct val="20000"/>
                </a:spcBef>
                <a:buChar char="–"/>
                <a:defRPr sz="2800">
                  <a:solidFill>
                    <a:schemeClr val="tx1"/>
                  </a:solidFill>
                  <a:latin typeface="Times New Roman" panose="02020603050405020304" pitchFamily="18" charset="0"/>
                </a:defRPr>
              </a:lvl2pPr>
              <a:lvl3pPr marL="1143000" indent="-228600">
                <a:spcBef>
                  <a:spcPct val="20000"/>
                </a:spcBef>
                <a:buChar char="•"/>
                <a:defRPr sz="2400">
                  <a:solidFill>
                    <a:schemeClr val="tx1"/>
                  </a:solidFill>
                  <a:latin typeface="Times New Roman" panose="02020603050405020304" pitchFamily="18" charset="0"/>
                </a:defRPr>
              </a:lvl3pPr>
              <a:lvl4pPr marL="1600200" indent="-228600">
                <a:spcBef>
                  <a:spcPct val="20000"/>
                </a:spcBef>
                <a:buChar char="–"/>
                <a:defRPr sz="2000">
                  <a:solidFill>
                    <a:schemeClr val="tx1"/>
                  </a:solidFill>
                  <a:latin typeface="Times New Roman" panose="02020603050405020304" pitchFamily="18" charset="0"/>
                </a:defRPr>
              </a:lvl4pPr>
              <a:lvl5pPr marL="2057400" indent="-228600">
                <a:spcBef>
                  <a:spcPct val="20000"/>
                </a:spcBef>
                <a:buChar char="»"/>
                <a:defRPr sz="2000">
                  <a:solidFill>
                    <a:schemeClr val="tx1"/>
                  </a:solidFill>
                  <a:latin typeface="Times New Roman" panose="02020603050405020304" pitchFamily="18" charset="0"/>
                </a:defRPr>
              </a:lvl5pPr>
              <a:lvl6pPr marL="25146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Times New Roman" panose="02020603050405020304" pitchFamily="18" charset="0"/>
                </a:defRPr>
              </a:lvl6pPr>
              <a:lvl7pPr marL="29718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Times New Roman" panose="02020603050405020304" pitchFamily="18" charset="0"/>
                </a:defRPr>
              </a:lvl7pPr>
              <a:lvl8pPr marL="34290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Times New Roman" panose="02020603050405020304" pitchFamily="18" charset="0"/>
                </a:defRPr>
              </a:lvl8pPr>
              <a:lvl9pPr marL="38862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Times New Roman" panose="02020603050405020304" pitchFamily="18" charset="0"/>
                </a:defRPr>
              </a:lvl9pPr>
            </a:lstStyle>
            <a:p>
              <a:pPr>
                <a:spcBef>
                  <a:spcPct val="0"/>
                </a:spcBef>
                <a:buFontTx/>
                <a:buNone/>
              </a:pPr>
              <a:r>
                <a:rPr lang="pt-PT" altLang="pt-PT" sz="3600" b="1" u="none">
                  <a:solidFill>
                    <a:srgbClr val="FF33CC"/>
                  </a:solidFill>
                  <a:latin typeface="Arial" panose="020B0604020202020204" pitchFamily="34" charset="0"/>
                </a:rPr>
                <a:t>10</a:t>
              </a:r>
              <a:endParaRPr lang="pt-PT" altLang="pt-PT" sz="3600" b="1" u="none">
                <a:latin typeface="Arial" panose="020B0604020202020204" pitchFamily="34" charset="0"/>
              </a:endParaRPr>
            </a:p>
          </p:txBody>
        </p:sp>
      </p:grpSp>
      <p:grpSp>
        <p:nvGrpSpPr>
          <p:cNvPr id="16" name="Group 53"/>
          <p:cNvGrpSpPr>
            <a:grpSpLocks/>
          </p:cNvGrpSpPr>
          <p:nvPr/>
        </p:nvGrpSpPr>
        <p:grpSpPr bwMode="auto">
          <a:xfrm>
            <a:off x="714375" y="2906713"/>
            <a:ext cx="1477963" cy="1522412"/>
            <a:chOff x="450" y="1831"/>
            <a:chExt cx="931" cy="959"/>
          </a:xfrm>
        </p:grpSpPr>
        <p:sp>
          <p:nvSpPr>
            <p:cNvPr id="15377" name="Line 54"/>
            <p:cNvSpPr>
              <a:spLocks noChangeShapeType="1"/>
            </p:cNvSpPr>
            <p:nvPr/>
          </p:nvSpPr>
          <p:spPr bwMode="auto">
            <a:xfrm flipH="1">
              <a:off x="942" y="1831"/>
              <a:ext cx="439" cy="423"/>
            </a:xfrm>
            <a:prstGeom prst="line">
              <a:avLst/>
            </a:prstGeom>
            <a:noFill/>
            <a:ln w="57150">
              <a:solidFill>
                <a:srgbClr val="FF33CC"/>
              </a:solidFill>
              <a:round/>
              <a:headEnd/>
              <a:tailEnd/>
            </a:ln>
          </p:spPr>
          <p:txBody>
            <a:bodyPr wrap="none" anchor="ctr"/>
            <a:lstStyle/>
            <a:p>
              <a:pPr eaLnBrk="1" hangingPunct="1">
                <a:defRPr/>
              </a:pPr>
              <a:endParaRPr lang="pt-PT" sz="3600" u="none">
                <a:latin typeface="+mj-lt"/>
              </a:endParaRPr>
            </a:p>
          </p:txBody>
        </p:sp>
        <p:grpSp>
          <p:nvGrpSpPr>
            <p:cNvPr id="35858" name="Group 55"/>
            <p:cNvGrpSpPr>
              <a:grpSpLocks/>
            </p:cNvGrpSpPr>
            <p:nvPr/>
          </p:nvGrpSpPr>
          <p:grpSpPr bwMode="auto">
            <a:xfrm>
              <a:off x="450" y="2208"/>
              <a:ext cx="510" cy="582"/>
              <a:chOff x="450" y="2208"/>
              <a:chExt cx="510" cy="582"/>
            </a:xfrm>
          </p:grpSpPr>
          <p:sp>
            <p:nvSpPr>
              <p:cNvPr id="35859" name="Oval 56"/>
              <p:cNvSpPr>
                <a:spLocks noChangeArrowheads="1"/>
              </p:cNvSpPr>
              <p:nvPr/>
            </p:nvSpPr>
            <p:spPr bwMode="auto">
              <a:xfrm>
                <a:off x="720" y="2208"/>
                <a:ext cx="240" cy="240"/>
              </a:xfrm>
              <a:prstGeom prst="ellipse">
                <a:avLst/>
              </a:prstGeom>
              <a:noFill/>
              <a:ln w="57150">
                <a:solidFill>
                  <a:srgbClr val="FF00FF"/>
                </a:solidFill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wrap="none" anchor="ctr"/>
              <a:lstStyle>
                <a:lvl1pPr>
                  <a:spcBef>
                    <a:spcPct val="20000"/>
                  </a:spcBef>
                  <a:buChar char="•"/>
                  <a:defRPr sz="3200">
                    <a:solidFill>
                      <a:schemeClr val="tx1"/>
                    </a:solidFill>
                    <a:latin typeface="Times New Roman" panose="02020603050405020304" pitchFamily="18" charset="0"/>
                  </a:defRPr>
                </a:lvl1pPr>
                <a:lvl2pPr marL="742950" indent="-285750">
                  <a:spcBef>
                    <a:spcPct val="20000"/>
                  </a:spcBef>
                  <a:buChar char="–"/>
                  <a:defRPr sz="2800">
                    <a:solidFill>
                      <a:schemeClr val="tx1"/>
                    </a:solidFill>
                    <a:latin typeface="Times New Roman" panose="02020603050405020304" pitchFamily="18" charset="0"/>
                  </a:defRPr>
                </a:lvl2pPr>
                <a:lvl3pPr marL="1143000" indent="-228600">
                  <a:spcBef>
                    <a:spcPct val="20000"/>
                  </a:spcBef>
                  <a:buChar char="•"/>
                  <a:defRPr sz="2400">
                    <a:solidFill>
                      <a:schemeClr val="tx1"/>
                    </a:solidFill>
                    <a:latin typeface="Times New Roman" panose="02020603050405020304" pitchFamily="18" charset="0"/>
                  </a:defRPr>
                </a:lvl3pPr>
                <a:lvl4pPr marL="1600200" indent="-228600">
                  <a:spcBef>
                    <a:spcPct val="20000"/>
                  </a:spcBef>
                  <a:buChar char="–"/>
                  <a:defRPr sz="2000">
                    <a:solidFill>
                      <a:schemeClr val="tx1"/>
                    </a:solidFill>
                    <a:latin typeface="Times New Roman" panose="02020603050405020304" pitchFamily="18" charset="0"/>
                  </a:defRPr>
                </a:lvl4pPr>
                <a:lvl5pPr marL="2057400" indent="-228600">
                  <a:spcBef>
                    <a:spcPct val="20000"/>
                  </a:spcBef>
                  <a:buChar char="»"/>
                  <a:defRPr sz="2000">
                    <a:solidFill>
                      <a:schemeClr val="tx1"/>
                    </a:solidFill>
                    <a:latin typeface="Times New Roman" panose="02020603050405020304" pitchFamily="18" charset="0"/>
                  </a:defRPr>
                </a:lvl5pPr>
                <a:lvl6pPr marL="25146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har char="»"/>
                  <a:defRPr sz="2000">
                    <a:solidFill>
                      <a:schemeClr val="tx1"/>
                    </a:solidFill>
                    <a:latin typeface="Times New Roman" panose="02020603050405020304" pitchFamily="18" charset="0"/>
                  </a:defRPr>
                </a:lvl6pPr>
                <a:lvl7pPr marL="29718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har char="»"/>
                  <a:defRPr sz="2000">
                    <a:solidFill>
                      <a:schemeClr val="tx1"/>
                    </a:solidFill>
                    <a:latin typeface="Times New Roman" panose="02020603050405020304" pitchFamily="18" charset="0"/>
                  </a:defRPr>
                </a:lvl7pPr>
                <a:lvl8pPr marL="34290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har char="»"/>
                  <a:defRPr sz="2000">
                    <a:solidFill>
                      <a:schemeClr val="tx1"/>
                    </a:solidFill>
                    <a:latin typeface="Times New Roman" panose="02020603050405020304" pitchFamily="18" charset="0"/>
                  </a:defRPr>
                </a:lvl8pPr>
                <a:lvl9pPr marL="38862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har char="»"/>
                  <a:defRPr sz="2000">
                    <a:solidFill>
                      <a:schemeClr val="tx1"/>
                    </a:solidFill>
                    <a:latin typeface="Times New Roman" panose="02020603050405020304" pitchFamily="18" charset="0"/>
                  </a:defRPr>
                </a:lvl9pPr>
              </a:lstStyle>
              <a:p>
                <a:pPr eaLnBrk="1" hangingPunct="1">
                  <a:spcBef>
                    <a:spcPct val="0"/>
                  </a:spcBef>
                  <a:buFontTx/>
                  <a:buNone/>
                </a:pPr>
                <a:endParaRPr lang="pt-PT" altLang="pt-PT" sz="3600" u="none">
                  <a:latin typeface="Arial" panose="020B0604020202020204" pitchFamily="34" charset="0"/>
                </a:endParaRPr>
              </a:p>
            </p:txBody>
          </p:sp>
          <p:sp>
            <p:nvSpPr>
              <p:cNvPr id="35860" name="Text Box 57"/>
              <p:cNvSpPr txBox="1">
                <a:spLocks noChangeArrowheads="1"/>
              </p:cNvSpPr>
              <p:nvPr/>
            </p:nvSpPr>
            <p:spPr bwMode="auto">
              <a:xfrm>
                <a:off x="450" y="2383"/>
                <a:ext cx="423" cy="407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wrap="none">
                <a:spAutoFit/>
              </a:bodyPr>
              <a:lstStyle>
                <a:lvl1pPr>
                  <a:spcBef>
                    <a:spcPct val="20000"/>
                  </a:spcBef>
                  <a:buChar char="•"/>
                  <a:defRPr sz="3200">
                    <a:solidFill>
                      <a:schemeClr val="tx1"/>
                    </a:solidFill>
                    <a:latin typeface="Times New Roman" panose="02020603050405020304" pitchFamily="18" charset="0"/>
                  </a:defRPr>
                </a:lvl1pPr>
                <a:lvl2pPr marL="742950" indent="-285750">
                  <a:spcBef>
                    <a:spcPct val="20000"/>
                  </a:spcBef>
                  <a:buChar char="–"/>
                  <a:defRPr sz="2800">
                    <a:solidFill>
                      <a:schemeClr val="tx1"/>
                    </a:solidFill>
                    <a:latin typeface="Times New Roman" panose="02020603050405020304" pitchFamily="18" charset="0"/>
                  </a:defRPr>
                </a:lvl2pPr>
                <a:lvl3pPr marL="1143000" indent="-228600">
                  <a:spcBef>
                    <a:spcPct val="20000"/>
                  </a:spcBef>
                  <a:buChar char="•"/>
                  <a:defRPr sz="2400">
                    <a:solidFill>
                      <a:schemeClr val="tx1"/>
                    </a:solidFill>
                    <a:latin typeface="Times New Roman" panose="02020603050405020304" pitchFamily="18" charset="0"/>
                  </a:defRPr>
                </a:lvl3pPr>
                <a:lvl4pPr marL="1600200" indent="-228600">
                  <a:spcBef>
                    <a:spcPct val="20000"/>
                  </a:spcBef>
                  <a:buChar char="–"/>
                  <a:defRPr sz="2000">
                    <a:solidFill>
                      <a:schemeClr val="tx1"/>
                    </a:solidFill>
                    <a:latin typeface="Times New Roman" panose="02020603050405020304" pitchFamily="18" charset="0"/>
                  </a:defRPr>
                </a:lvl4pPr>
                <a:lvl5pPr marL="2057400" indent="-228600">
                  <a:spcBef>
                    <a:spcPct val="20000"/>
                  </a:spcBef>
                  <a:buChar char="»"/>
                  <a:defRPr sz="2000">
                    <a:solidFill>
                      <a:schemeClr val="tx1"/>
                    </a:solidFill>
                    <a:latin typeface="Times New Roman" panose="02020603050405020304" pitchFamily="18" charset="0"/>
                  </a:defRPr>
                </a:lvl5pPr>
                <a:lvl6pPr marL="25146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har char="»"/>
                  <a:defRPr sz="2000">
                    <a:solidFill>
                      <a:schemeClr val="tx1"/>
                    </a:solidFill>
                    <a:latin typeface="Times New Roman" panose="02020603050405020304" pitchFamily="18" charset="0"/>
                  </a:defRPr>
                </a:lvl6pPr>
                <a:lvl7pPr marL="29718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har char="»"/>
                  <a:defRPr sz="2000">
                    <a:solidFill>
                      <a:schemeClr val="tx1"/>
                    </a:solidFill>
                    <a:latin typeface="Times New Roman" panose="02020603050405020304" pitchFamily="18" charset="0"/>
                  </a:defRPr>
                </a:lvl7pPr>
                <a:lvl8pPr marL="34290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har char="»"/>
                  <a:defRPr sz="2000">
                    <a:solidFill>
                      <a:schemeClr val="tx1"/>
                    </a:solidFill>
                    <a:latin typeface="Times New Roman" panose="02020603050405020304" pitchFamily="18" charset="0"/>
                  </a:defRPr>
                </a:lvl8pPr>
                <a:lvl9pPr marL="38862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har char="»"/>
                  <a:defRPr sz="2000">
                    <a:solidFill>
                      <a:schemeClr val="tx1"/>
                    </a:solidFill>
                    <a:latin typeface="Times New Roman" panose="02020603050405020304" pitchFamily="18" charset="0"/>
                  </a:defRPr>
                </a:lvl9pPr>
              </a:lstStyle>
              <a:p>
                <a:pPr>
                  <a:spcBef>
                    <a:spcPct val="0"/>
                  </a:spcBef>
                  <a:buFontTx/>
                  <a:buNone/>
                </a:pPr>
                <a:r>
                  <a:rPr lang="pt-PT" altLang="pt-PT" sz="3600" b="1" u="none">
                    <a:solidFill>
                      <a:srgbClr val="FF33CC"/>
                    </a:solidFill>
                    <a:latin typeface="Arial" panose="020B0604020202020204" pitchFamily="34" charset="0"/>
                  </a:rPr>
                  <a:t>11</a:t>
                </a:r>
                <a:endParaRPr lang="pt-PT" altLang="pt-PT" sz="3600" b="1" u="none">
                  <a:latin typeface="Arial" panose="020B0604020202020204" pitchFamily="34" charset="0"/>
                </a:endParaRPr>
              </a:p>
            </p:txBody>
          </p:sp>
        </p:grpSp>
      </p:grpSp>
      <p:sp>
        <p:nvSpPr>
          <p:cNvPr id="15376" name="CaixaDeTexto 167"/>
          <p:cNvSpPr txBox="1">
            <a:spLocks noChangeArrowheads="1"/>
          </p:cNvSpPr>
          <p:nvPr/>
        </p:nvSpPr>
        <p:spPr bwMode="auto">
          <a:xfrm>
            <a:off x="5429250" y="4286250"/>
            <a:ext cx="3429000" cy="1200150"/>
          </a:xfrm>
          <a:prstGeom prst="rect">
            <a:avLst/>
          </a:prstGeom>
          <a:solidFill>
            <a:schemeClr val="bg1"/>
          </a:solidFill>
          <a:ln w="9525">
            <a:solidFill>
              <a:schemeClr val="bg2"/>
            </a:solidFill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 eaLnBrk="1" hangingPunct="1">
              <a:defRPr/>
            </a:pPr>
            <a:r>
              <a:rPr lang="pt-PT" sz="3600" b="1" u="none" dirty="0">
                <a:solidFill>
                  <a:srgbClr val="0070C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j-lt"/>
                <a:ea typeface="+mj-ea"/>
                <a:cs typeface="+mj-cs"/>
              </a:rPr>
              <a:t>Um percurso de Orientação</a:t>
            </a:r>
          </a:p>
        </p:txBody>
      </p:sp>
    </p:spTree>
  </p:cSld>
  <p:clrMapOvr>
    <a:masterClrMapping/>
  </p:clrMapOvr>
  <p:transition>
    <p:random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ntr" presetSubtype="28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 nodeType="clickPar">
                      <p:stCondLst>
                        <p:cond delay="indefinite"/>
                      </p:stCondLst>
                      <p:childTnLst>
                        <p:par>
                          <p:cTn id="10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1" presetID="23" presetClass="entr" presetSubtype="28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" fill="hold" nodeType="afterGroup">
                            <p:stCondLst>
                              <p:cond delay="500"/>
                            </p:stCondLst>
                            <p:childTnLst>
                              <p:par>
                                <p:cTn id="16" presetID="23" presetClass="entr" presetSubtype="28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8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 nodeType="afterGroup">
                            <p:stCondLst>
                              <p:cond delay="1000"/>
                            </p:stCondLst>
                            <p:childTnLst>
                              <p:par>
                                <p:cTn id="21" presetID="23" presetClass="entr" presetSubtype="28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3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5" fill="hold" nodeType="afterGroup">
                            <p:stCondLst>
                              <p:cond delay="1500"/>
                            </p:stCondLst>
                            <p:childTnLst>
                              <p:par>
                                <p:cTn id="26" presetID="23" presetClass="entr" presetSubtype="28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8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0" fill="hold" nodeType="afterGroup">
                            <p:stCondLst>
                              <p:cond delay="2000"/>
                            </p:stCondLst>
                            <p:childTnLst>
                              <p:par>
                                <p:cTn id="31" presetID="23" presetClass="entr" presetSubtype="28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3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5" fill="hold" nodeType="afterGroup">
                            <p:stCondLst>
                              <p:cond delay="2500"/>
                            </p:stCondLst>
                            <p:childTnLst>
                              <p:par>
                                <p:cTn id="36" presetID="23" presetClass="entr" presetSubtype="28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8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9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0" fill="hold" nodeType="afterGroup">
                            <p:stCondLst>
                              <p:cond delay="3000"/>
                            </p:stCondLst>
                            <p:childTnLst>
                              <p:par>
                                <p:cTn id="41" presetID="23" presetClass="entr" presetSubtype="28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3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4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5" fill="hold" nodeType="afterGroup">
                            <p:stCondLst>
                              <p:cond delay="3500"/>
                            </p:stCondLst>
                            <p:childTnLst>
                              <p:par>
                                <p:cTn id="46" presetID="23" presetClass="entr" presetSubtype="28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8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9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0" fill="hold" nodeType="afterGroup">
                            <p:stCondLst>
                              <p:cond delay="4000"/>
                            </p:stCondLst>
                            <p:childTnLst>
                              <p:par>
                                <p:cTn id="51" presetID="23" presetClass="entr" presetSubtype="28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3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4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5" fill="hold" nodeType="afterGroup">
                            <p:stCondLst>
                              <p:cond delay="4500"/>
                            </p:stCondLst>
                            <p:childTnLst>
                              <p:par>
                                <p:cTn id="56" presetID="23" presetClass="entr" presetSubtype="28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8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9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0" fill="hold" nodeType="afterGroup">
                            <p:stCondLst>
                              <p:cond delay="5000"/>
                            </p:stCondLst>
                            <p:childTnLst>
                              <p:par>
                                <p:cTn id="61" presetID="23" presetClass="entr" presetSubtype="28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3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4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5" fill="hold" nodeType="clickPar">
                      <p:stCondLst>
                        <p:cond delay="indefinite"/>
                      </p:stCondLst>
                      <p:childTnLst>
                        <p:par>
                          <p:cTn id="66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67" presetID="23" presetClass="entr" presetSubtype="3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9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0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51" name="Rectangle 11"/>
          <p:cNvSpPr>
            <a:spLocks noGrp="1" noChangeArrowheads="1"/>
          </p:cNvSpPr>
          <p:nvPr>
            <p:ph type="title" idx="4294967295"/>
          </p:nvPr>
        </p:nvSpPr>
        <p:spPr>
          <a:xfrm>
            <a:off x="958850" y="1485900"/>
            <a:ext cx="1871663" cy="647700"/>
          </a:xfrm>
        </p:spPr>
        <p:txBody>
          <a:bodyPr/>
          <a:lstStyle/>
          <a:p>
            <a:pPr eaLnBrk="1" hangingPunct="1"/>
            <a:r>
              <a:rPr lang="pt-PT" altLang="pt-PT" sz="2400" b="1" smtClean="0">
                <a:solidFill>
                  <a:srgbClr val="003399"/>
                </a:solidFill>
                <a:latin typeface="Arial" panose="020B0604020202020204" pitchFamily="34" charset="0"/>
              </a:rPr>
              <a:t>Triângulo</a:t>
            </a:r>
            <a:r>
              <a:rPr lang="pt-PT" altLang="pt-PT" sz="4000" b="1" smtClean="0">
                <a:latin typeface="Arial" panose="020B0604020202020204" pitchFamily="34" charset="0"/>
              </a:rPr>
              <a:t> </a:t>
            </a:r>
          </a:p>
        </p:txBody>
      </p:sp>
      <p:sp>
        <p:nvSpPr>
          <p:cNvPr id="10256" name="AutoShape 16"/>
          <p:cNvSpPr>
            <a:spLocks noChangeArrowheads="1"/>
          </p:cNvSpPr>
          <p:nvPr/>
        </p:nvSpPr>
        <p:spPr bwMode="auto">
          <a:xfrm>
            <a:off x="2686050" y="1773238"/>
            <a:ext cx="576263" cy="287337"/>
          </a:xfrm>
          <a:prstGeom prst="rightArrow">
            <a:avLst>
              <a:gd name="adj1" fmla="val 50000"/>
              <a:gd name="adj2" fmla="val 50138"/>
            </a:avLst>
          </a:prstGeom>
          <a:solidFill>
            <a:schemeClr val="accent1"/>
          </a:solidFill>
          <a:ln w="9525">
            <a:solidFill>
              <a:schemeClr val="tx1"/>
            </a:solidFill>
            <a:miter lim="800000"/>
            <a:headEnd/>
            <a:tailEnd/>
          </a:ln>
        </p:spPr>
        <p:txBody>
          <a:bodyPr wrap="none" anchor="ctr"/>
          <a:lstStyle>
            <a:lvl1pPr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Times New Roman" panose="02020603050405020304" pitchFamily="18" charset="0"/>
              </a:defRPr>
            </a:lvl1pPr>
            <a:lvl2pPr marL="742950" indent="-28575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Times New Roman" panose="02020603050405020304" pitchFamily="18" charset="0"/>
              </a:defRPr>
            </a:lvl2pPr>
            <a:lvl3pPr marL="1143000" indent="-22860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Times New Roman" panose="02020603050405020304" pitchFamily="18" charset="0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Times New Roman" panose="02020603050405020304" pitchFamily="18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 New Roman" panose="02020603050405020304" pitchFamily="18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 New Roman" panose="02020603050405020304" pitchFamily="18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 New Roman" panose="02020603050405020304" pitchFamily="18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 New Roman" panose="02020603050405020304" pitchFamily="18" charset="0"/>
              </a:defRPr>
            </a:lvl9pPr>
          </a:lstStyle>
          <a:p>
            <a:pPr eaLnBrk="1" hangingPunct="1">
              <a:spcBef>
                <a:spcPct val="0"/>
              </a:spcBef>
              <a:buFontTx/>
              <a:buNone/>
            </a:pPr>
            <a:endParaRPr lang="pt-PT" altLang="pt-PT" sz="1800" u="none">
              <a:latin typeface="Arial" panose="020B0604020202020204" pitchFamily="34" charset="0"/>
            </a:endParaRPr>
          </a:p>
        </p:txBody>
      </p:sp>
      <p:sp>
        <p:nvSpPr>
          <p:cNvPr id="10257" name="Text Box 17"/>
          <p:cNvSpPr txBox="1">
            <a:spLocks noChangeArrowheads="1"/>
          </p:cNvSpPr>
          <p:nvPr/>
        </p:nvSpPr>
        <p:spPr bwMode="auto">
          <a:xfrm>
            <a:off x="3335338" y="1720850"/>
            <a:ext cx="4476750" cy="3667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Times New Roman" panose="02020603050405020304" pitchFamily="18" charset="0"/>
              </a:defRPr>
            </a:lvl1pPr>
            <a:lvl2pPr marL="742950" indent="-28575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Times New Roman" panose="02020603050405020304" pitchFamily="18" charset="0"/>
              </a:defRPr>
            </a:lvl2pPr>
            <a:lvl3pPr marL="1143000" indent="-22860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Times New Roman" panose="02020603050405020304" pitchFamily="18" charset="0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Times New Roman" panose="02020603050405020304" pitchFamily="18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 New Roman" panose="02020603050405020304" pitchFamily="18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 New Roman" panose="02020603050405020304" pitchFamily="18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 New Roman" panose="02020603050405020304" pitchFamily="18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 New Roman" panose="02020603050405020304" pitchFamily="18" charset="0"/>
              </a:defRPr>
            </a:lvl9pPr>
          </a:lstStyle>
          <a:p>
            <a:pPr eaLnBrk="1" hangingPunct="1">
              <a:spcBef>
                <a:spcPct val="0"/>
              </a:spcBef>
              <a:buFontTx/>
              <a:buNone/>
            </a:pPr>
            <a:r>
              <a:rPr lang="pt-PT" altLang="pt-PT" sz="1800" b="1" u="none">
                <a:latin typeface="Arial" panose="020B0604020202020204" pitchFamily="34" charset="0"/>
              </a:rPr>
              <a:t>Início da orientação (só estaca e baliza)</a:t>
            </a:r>
          </a:p>
        </p:txBody>
      </p:sp>
      <p:sp>
        <p:nvSpPr>
          <p:cNvPr id="10258" name="Text Box 18"/>
          <p:cNvSpPr txBox="1">
            <a:spLocks noChangeArrowheads="1"/>
          </p:cNvSpPr>
          <p:nvPr/>
        </p:nvSpPr>
        <p:spPr bwMode="auto">
          <a:xfrm>
            <a:off x="395288" y="4508500"/>
            <a:ext cx="3455987" cy="457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Times New Roman" panose="02020603050405020304" pitchFamily="18" charset="0"/>
              </a:defRPr>
            </a:lvl1pPr>
            <a:lvl2pPr marL="742950" indent="-28575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Times New Roman" panose="02020603050405020304" pitchFamily="18" charset="0"/>
              </a:defRPr>
            </a:lvl2pPr>
            <a:lvl3pPr marL="1143000" indent="-22860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Times New Roman" panose="02020603050405020304" pitchFamily="18" charset="0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Times New Roman" panose="02020603050405020304" pitchFamily="18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 New Roman" panose="02020603050405020304" pitchFamily="18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 New Roman" panose="02020603050405020304" pitchFamily="18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 New Roman" panose="02020603050405020304" pitchFamily="18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 New Roman" panose="02020603050405020304" pitchFamily="18" charset="0"/>
              </a:defRPr>
            </a:lvl9pPr>
          </a:lstStyle>
          <a:p>
            <a:pPr eaLnBrk="1" hangingPunct="1">
              <a:spcBef>
                <a:spcPct val="0"/>
              </a:spcBef>
              <a:buFontTx/>
              <a:buNone/>
            </a:pPr>
            <a:r>
              <a:rPr lang="pt-PT" altLang="pt-PT" sz="2400" b="1" u="none">
                <a:solidFill>
                  <a:srgbClr val="003399"/>
                </a:solidFill>
                <a:latin typeface="Arial" panose="020B0604020202020204" pitchFamily="34" charset="0"/>
              </a:rPr>
              <a:t>Pontos de Controlo</a:t>
            </a:r>
          </a:p>
        </p:txBody>
      </p:sp>
      <p:sp>
        <p:nvSpPr>
          <p:cNvPr id="10259" name="AutoShape 19"/>
          <p:cNvSpPr>
            <a:spLocks noChangeArrowheads="1"/>
          </p:cNvSpPr>
          <p:nvPr/>
        </p:nvSpPr>
        <p:spPr bwMode="auto">
          <a:xfrm rot="1916307">
            <a:off x="1114425" y="5086350"/>
            <a:ext cx="504825" cy="287338"/>
          </a:xfrm>
          <a:prstGeom prst="rightArrow">
            <a:avLst>
              <a:gd name="adj1" fmla="val 50000"/>
              <a:gd name="adj2" fmla="val 43923"/>
            </a:avLst>
          </a:prstGeom>
          <a:solidFill>
            <a:schemeClr val="accent1"/>
          </a:solidFill>
          <a:ln w="9525">
            <a:solidFill>
              <a:schemeClr val="tx1"/>
            </a:solidFill>
            <a:miter lim="800000"/>
            <a:headEnd/>
            <a:tailEnd/>
          </a:ln>
        </p:spPr>
        <p:txBody>
          <a:bodyPr wrap="none" anchor="ctr"/>
          <a:lstStyle>
            <a:lvl1pPr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Times New Roman" panose="02020603050405020304" pitchFamily="18" charset="0"/>
              </a:defRPr>
            </a:lvl1pPr>
            <a:lvl2pPr marL="742950" indent="-28575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Times New Roman" panose="02020603050405020304" pitchFamily="18" charset="0"/>
              </a:defRPr>
            </a:lvl2pPr>
            <a:lvl3pPr marL="1143000" indent="-22860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Times New Roman" panose="02020603050405020304" pitchFamily="18" charset="0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Times New Roman" panose="02020603050405020304" pitchFamily="18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 New Roman" panose="02020603050405020304" pitchFamily="18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 New Roman" panose="02020603050405020304" pitchFamily="18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 New Roman" panose="02020603050405020304" pitchFamily="18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 New Roman" panose="02020603050405020304" pitchFamily="18" charset="0"/>
              </a:defRPr>
            </a:lvl9pPr>
          </a:lstStyle>
          <a:p>
            <a:pPr eaLnBrk="1" hangingPunct="1">
              <a:spcBef>
                <a:spcPct val="0"/>
              </a:spcBef>
              <a:buFontTx/>
              <a:buNone/>
            </a:pPr>
            <a:endParaRPr lang="pt-PT" altLang="pt-PT" sz="1800" u="none">
              <a:latin typeface="Arial" panose="020B0604020202020204" pitchFamily="34" charset="0"/>
            </a:endParaRPr>
          </a:p>
        </p:txBody>
      </p:sp>
      <p:sp>
        <p:nvSpPr>
          <p:cNvPr id="10260" name="Text Box 20"/>
          <p:cNvSpPr txBox="1">
            <a:spLocks noChangeArrowheads="1"/>
          </p:cNvSpPr>
          <p:nvPr/>
        </p:nvSpPr>
        <p:spPr bwMode="auto">
          <a:xfrm>
            <a:off x="1547813" y="5295900"/>
            <a:ext cx="4248150" cy="5810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Times New Roman" panose="02020603050405020304" pitchFamily="18" charset="0"/>
              </a:defRPr>
            </a:lvl1pPr>
            <a:lvl2pPr marL="742950" indent="-28575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Times New Roman" panose="02020603050405020304" pitchFamily="18" charset="0"/>
              </a:defRPr>
            </a:lvl2pPr>
            <a:lvl3pPr marL="1143000" indent="-22860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Times New Roman" panose="02020603050405020304" pitchFamily="18" charset="0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Times New Roman" panose="02020603050405020304" pitchFamily="18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 New Roman" panose="02020603050405020304" pitchFamily="18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 New Roman" panose="02020603050405020304" pitchFamily="18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 New Roman" panose="02020603050405020304" pitchFamily="18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 New Roman" panose="02020603050405020304" pitchFamily="18" charset="0"/>
              </a:defRPr>
            </a:lvl9pPr>
          </a:lstStyle>
          <a:p>
            <a:pPr eaLnBrk="1" hangingPunct="1">
              <a:spcBef>
                <a:spcPct val="0"/>
              </a:spcBef>
              <a:buFontTx/>
              <a:buNone/>
            </a:pPr>
            <a:r>
              <a:rPr lang="pt-PT" altLang="pt-PT" sz="1600" b="1" u="none">
                <a:latin typeface="Arial" panose="020B0604020202020204" pitchFamily="34" charset="0"/>
              </a:rPr>
              <a:t>Locais a visitar (picotagem do cartão de controlo ou utilização do SPORTident)</a:t>
            </a:r>
          </a:p>
        </p:txBody>
      </p:sp>
      <p:sp>
        <p:nvSpPr>
          <p:cNvPr id="10261" name="Text Box 21"/>
          <p:cNvSpPr txBox="1">
            <a:spLocks noChangeArrowheads="1"/>
          </p:cNvSpPr>
          <p:nvPr/>
        </p:nvSpPr>
        <p:spPr bwMode="auto">
          <a:xfrm>
            <a:off x="6732588" y="5373688"/>
            <a:ext cx="1512887" cy="457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Times New Roman" panose="02020603050405020304" pitchFamily="18" charset="0"/>
              </a:defRPr>
            </a:lvl1pPr>
            <a:lvl2pPr marL="742950" indent="-28575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Times New Roman" panose="02020603050405020304" pitchFamily="18" charset="0"/>
              </a:defRPr>
            </a:lvl2pPr>
            <a:lvl3pPr marL="1143000" indent="-22860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Times New Roman" panose="02020603050405020304" pitchFamily="18" charset="0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Times New Roman" panose="02020603050405020304" pitchFamily="18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 New Roman" panose="02020603050405020304" pitchFamily="18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 New Roman" panose="02020603050405020304" pitchFamily="18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 New Roman" panose="02020603050405020304" pitchFamily="18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 New Roman" panose="02020603050405020304" pitchFamily="18" charset="0"/>
              </a:defRPr>
            </a:lvl9pPr>
          </a:lstStyle>
          <a:p>
            <a:pPr eaLnBrk="1" hangingPunct="1">
              <a:spcBef>
                <a:spcPct val="0"/>
              </a:spcBef>
              <a:buFontTx/>
              <a:buNone/>
            </a:pPr>
            <a:r>
              <a:rPr lang="pt-PT" altLang="pt-PT" sz="2400" u="none">
                <a:latin typeface="Arial" panose="020B0604020202020204" pitchFamily="34" charset="0"/>
              </a:rPr>
              <a:t>Chegada</a:t>
            </a:r>
          </a:p>
        </p:txBody>
      </p:sp>
      <p:sp>
        <p:nvSpPr>
          <p:cNvPr id="10262" name="Text Box 22"/>
          <p:cNvSpPr txBox="1">
            <a:spLocks noChangeArrowheads="1"/>
          </p:cNvSpPr>
          <p:nvPr/>
        </p:nvSpPr>
        <p:spPr bwMode="auto">
          <a:xfrm>
            <a:off x="539750" y="404813"/>
            <a:ext cx="8135938" cy="57943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  <a:defRPr/>
            </a:pPr>
            <a:r>
              <a:rPr lang="pt-PT" sz="3200" b="1" u="none">
                <a:solidFill>
                  <a:srgbClr val="000099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Arial" charset="0"/>
              </a:rPr>
              <a:t>Percurso de Orientação</a:t>
            </a:r>
          </a:p>
        </p:txBody>
      </p:sp>
      <p:grpSp>
        <p:nvGrpSpPr>
          <p:cNvPr id="36874" name="Group 32"/>
          <p:cNvGrpSpPr>
            <a:grpSpLocks/>
          </p:cNvGrpSpPr>
          <p:nvPr/>
        </p:nvGrpSpPr>
        <p:grpSpPr bwMode="auto">
          <a:xfrm>
            <a:off x="615950" y="2089150"/>
            <a:ext cx="7269163" cy="3213100"/>
            <a:chOff x="388" y="1316"/>
            <a:chExt cx="4579" cy="2024"/>
          </a:xfrm>
        </p:grpSpPr>
        <p:pic>
          <p:nvPicPr>
            <p:cNvPr id="36875" name="Picture 4"/>
            <p:cNvPicPr>
              <a:picLocks noChangeAspect="1" noChangeArrowheads="1"/>
            </p:cNvPicPr>
            <p:nvPr/>
          </p:nvPicPr>
          <p:blipFill>
            <a:blip r:embed="rId2">
              <a:lum bright="12000" contrast="56000"/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 rot="-600000">
              <a:off x="388" y="1316"/>
              <a:ext cx="533" cy="533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pic>
          <p:nvPicPr>
            <p:cNvPr id="36876" name="Picture 7"/>
            <p:cNvPicPr>
              <a:picLocks noChangeAspect="1" noChangeArrowheads="1"/>
            </p:cNvPicPr>
            <p:nvPr/>
          </p:nvPicPr>
          <p:blipFill>
            <a:blip r:embed="rId3">
              <a:lum bright="20000" contrast="60000"/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4513" y="2886"/>
              <a:ext cx="454" cy="454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pic>
          <p:nvPicPr>
            <p:cNvPr id="36877" name="Picture 10"/>
            <p:cNvPicPr>
              <a:picLocks noChangeAspect="1" noChangeArrowheads="1"/>
            </p:cNvPicPr>
            <p:nvPr/>
          </p:nvPicPr>
          <p:blipFill>
            <a:blip r:embed="rId4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1383" y="1706"/>
              <a:ext cx="408" cy="408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sp>
          <p:nvSpPr>
            <p:cNvPr id="36878" name="Line 13"/>
            <p:cNvSpPr>
              <a:spLocks noChangeShapeType="1"/>
            </p:cNvSpPr>
            <p:nvPr/>
          </p:nvSpPr>
          <p:spPr bwMode="auto">
            <a:xfrm>
              <a:off x="884" y="1661"/>
              <a:ext cx="499" cy="181"/>
            </a:xfrm>
            <a:prstGeom prst="line">
              <a:avLst/>
            </a:prstGeom>
            <a:noFill/>
            <a:ln w="25400">
              <a:solidFill>
                <a:srgbClr val="FF00FF"/>
              </a:solidFill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/>
            <a:lstStyle/>
            <a:p>
              <a:endParaRPr lang="pt-PT"/>
            </a:p>
          </p:txBody>
        </p:sp>
        <p:sp>
          <p:nvSpPr>
            <p:cNvPr id="36879" name="Line 14"/>
            <p:cNvSpPr>
              <a:spLocks noChangeShapeType="1"/>
            </p:cNvSpPr>
            <p:nvPr/>
          </p:nvSpPr>
          <p:spPr bwMode="auto">
            <a:xfrm>
              <a:off x="4468" y="2432"/>
              <a:ext cx="181" cy="454"/>
            </a:xfrm>
            <a:prstGeom prst="line">
              <a:avLst/>
            </a:prstGeom>
            <a:noFill/>
            <a:ln w="25400">
              <a:solidFill>
                <a:srgbClr val="FF00FF"/>
              </a:solidFill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/>
            <a:lstStyle/>
            <a:p>
              <a:endParaRPr lang="pt-PT"/>
            </a:p>
          </p:txBody>
        </p:sp>
        <p:sp>
          <p:nvSpPr>
            <p:cNvPr id="36880" name="Text Box 15"/>
            <p:cNvSpPr txBox="1">
              <a:spLocks noChangeArrowheads="1"/>
            </p:cNvSpPr>
            <p:nvPr/>
          </p:nvSpPr>
          <p:spPr bwMode="auto">
            <a:xfrm>
              <a:off x="1111" y="1888"/>
              <a:ext cx="272" cy="365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>
              <a:lvl1pPr>
                <a:spcBef>
                  <a:spcPct val="20000"/>
                </a:spcBef>
                <a:buChar char="•"/>
                <a:defRPr sz="3200">
                  <a:solidFill>
                    <a:schemeClr val="tx1"/>
                  </a:solidFill>
                  <a:latin typeface="Times New Roman" panose="02020603050405020304" pitchFamily="18" charset="0"/>
                </a:defRPr>
              </a:lvl1pPr>
              <a:lvl2pPr marL="742950" indent="-285750">
                <a:spcBef>
                  <a:spcPct val="20000"/>
                </a:spcBef>
                <a:buChar char="–"/>
                <a:defRPr sz="2800">
                  <a:solidFill>
                    <a:schemeClr val="tx1"/>
                  </a:solidFill>
                  <a:latin typeface="Times New Roman" panose="02020603050405020304" pitchFamily="18" charset="0"/>
                </a:defRPr>
              </a:lvl2pPr>
              <a:lvl3pPr marL="1143000" indent="-228600">
                <a:spcBef>
                  <a:spcPct val="20000"/>
                </a:spcBef>
                <a:buChar char="•"/>
                <a:defRPr sz="2400">
                  <a:solidFill>
                    <a:schemeClr val="tx1"/>
                  </a:solidFill>
                  <a:latin typeface="Times New Roman" panose="02020603050405020304" pitchFamily="18" charset="0"/>
                </a:defRPr>
              </a:lvl3pPr>
              <a:lvl4pPr marL="1600200" indent="-228600">
                <a:spcBef>
                  <a:spcPct val="20000"/>
                </a:spcBef>
                <a:buChar char="–"/>
                <a:defRPr sz="2000">
                  <a:solidFill>
                    <a:schemeClr val="tx1"/>
                  </a:solidFill>
                  <a:latin typeface="Times New Roman" panose="02020603050405020304" pitchFamily="18" charset="0"/>
                </a:defRPr>
              </a:lvl4pPr>
              <a:lvl5pPr marL="2057400" indent="-228600">
                <a:spcBef>
                  <a:spcPct val="20000"/>
                </a:spcBef>
                <a:buChar char="»"/>
                <a:defRPr sz="2000">
                  <a:solidFill>
                    <a:schemeClr val="tx1"/>
                  </a:solidFill>
                  <a:latin typeface="Times New Roman" panose="02020603050405020304" pitchFamily="18" charset="0"/>
                </a:defRPr>
              </a:lvl5pPr>
              <a:lvl6pPr marL="25146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Times New Roman" panose="02020603050405020304" pitchFamily="18" charset="0"/>
                </a:defRPr>
              </a:lvl6pPr>
              <a:lvl7pPr marL="29718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Times New Roman" panose="02020603050405020304" pitchFamily="18" charset="0"/>
                </a:defRPr>
              </a:lvl7pPr>
              <a:lvl8pPr marL="34290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Times New Roman" panose="02020603050405020304" pitchFamily="18" charset="0"/>
                </a:defRPr>
              </a:lvl8pPr>
              <a:lvl9pPr marL="38862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Times New Roman" panose="02020603050405020304" pitchFamily="18" charset="0"/>
                </a:defRPr>
              </a:lvl9pPr>
            </a:lstStyle>
            <a:p>
              <a:pPr eaLnBrk="1" hangingPunct="1">
                <a:spcBef>
                  <a:spcPct val="0"/>
                </a:spcBef>
                <a:buFontTx/>
                <a:buNone/>
              </a:pPr>
              <a:r>
                <a:rPr lang="pt-PT" altLang="pt-PT" u="none">
                  <a:solidFill>
                    <a:srgbClr val="FF00FF"/>
                  </a:solidFill>
                  <a:latin typeface="Arial" panose="020B0604020202020204" pitchFamily="34" charset="0"/>
                </a:rPr>
                <a:t>1</a:t>
              </a:r>
            </a:p>
          </p:txBody>
        </p:sp>
        <p:pic>
          <p:nvPicPr>
            <p:cNvPr id="36881" name="Picture 23"/>
            <p:cNvPicPr>
              <a:picLocks noChangeAspect="1" noChangeArrowheads="1"/>
            </p:cNvPicPr>
            <p:nvPr/>
          </p:nvPicPr>
          <p:blipFill>
            <a:blip r:embed="rId4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2200" y="2296"/>
              <a:ext cx="408" cy="408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pic>
          <p:nvPicPr>
            <p:cNvPr id="36882" name="Picture 24"/>
            <p:cNvPicPr>
              <a:picLocks noChangeAspect="1" noChangeArrowheads="1"/>
            </p:cNvPicPr>
            <p:nvPr/>
          </p:nvPicPr>
          <p:blipFill>
            <a:blip r:embed="rId4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4195" y="2024"/>
              <a:ext cx="408" cy="408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sp>
          <p:nvSpPr>
            <p:cNvPr id="36883" name="Line 25"/>
            <p:cNvSpPr>
              <a:spLocks noChangeShapeType="1"/>
            </p:cNvSpPr>
            <p:nvPr/>
          </p:nvSpPr>
          <p:spPr bwMode="auto">
            <a:xfrm>
              <a:off x="1746" y="2024"/>
              <a:ext cx="499" cy="363"/>
            </a:xfrm>
            <a:prstGeom prst="line">
              <a:avLst/>
            </a:prstGeom>
            <a:noFill/>
            <a:ln w="25400">
              <a:solidFill>
                <a:srgbClr val="FF00FF"/>
              </a:solidFill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/>
            <a:lstStyle/>
            <a:p>
              <a:endParaRPr lang="pt-PT"/>
            </a:p>
          </p:txBody>
        </p:sp>
        <p:pic>
          <p:nvPicPr>
            <p:cNvPr id="36884" name="Picture 26"/>
            <p:cNvPicPr>
              <a:picLocks noChangeAspect="1" noChangeArrowheads="1"/>
            </p:cNvPicPr>
            <p:nvPr/>
          </p:nvPicPr>
          <p:blipFill>
            <a:blip r:embed="rId4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3016" y="1661"/>
              <a:ext cx="408" cy="408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sp>
          <p:nvSpPr>
            <p:cNvPr id="36885" name="Line 27"/>
            <p:cNvSpPr>
              <a:spLocks noChangeShapeType="1"/>
            </p:cNvSpPr>
            <p:nvPr/>
          </p:nvSpPr>
          <p:spPr bwMode="auto">
            <a:xfrm>
              <a:off x="3424" y="1888"/>
              <a:ext cx="771" cy="272"/>
            </a:xfrm>
            <a:prstGeom prst="line">
              <a:avLst/>
            </a:prstGeom>
            <a:noFill/>
            <a:ln w="25400">
              <a:solidFill>
                <a:srgbClr val="FF00FF"/>
              </a:solidFill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/>
            <a:lstStyle/>
            <a:p>
              <a:endParaRPr lang="pt-PT"/>
            </a:p>
          </p:txBody>
        </p:sp>
        <p:sp>
          <p:nvSpPr>
            <p:cNvPr id="36886" name="Line 28"/>
            <p:cNvSpPr>
              <a:spLocks noChangeShapeType="1"/>
            </p:cNvSpPr>
            <p:nvPr/>
          </p:nvSpPr>
          <p:spPr bwMode="auto">
            <a:xfrm flipV="1">
              <a:off x="2562" y="1979"/>
              <a:ext cx="499" cy="408"/>
            </a:xfrm>
            <a:prstGeom prst="line">
              <a:avLst/>
            </a:prstGeom>
            <a:noFill/>
            <a:ln w="25400">
              <a:solidFill>
                <a:srgbClr val="FF00FF"/>
              </a:solidFill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/>
            <a:lstStyle/>
            <a:p>
              <a:endParaRPr lang="pt-PT"/>
            </a:p>
          </p:txBody>
        </p:sp>
        <p:sp>
          <p:nvSpPr>
            <p:cNvPr id="36887" name="Text Box 29"/>
            <p:cNvSpPr txBox="1">
              <a:spLocks noChangeArrowheads="1"/>
            </p:cNvSpPr>
            <p:nvPr/>
          </p:nvSpPr>
          <p:spPr bwMode="auto">
            <a:xfrm>
              <a:off x="2653" y="2341"/>
              <a:ext cx="272" cy="365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>
              <a:lvl1pPr>
                <a:spcBef>
                  <a:spcPct val="20000"/>
                </a:spcBef>
                <a:buChar char="•"/>
                <a:defRPr sz="3200">
                  <a:solidFill>
                    <a:schemeClr val="tx1"/>
                  </a:solidFill>
                  <a:latin typeface="Times New Roman" panose="02020603050405020304" pitchFamily="18" charset="0"/>
                </a:defRPr>
              </a:lvl1pPr>
              <a:lvl2pPr marL="742950" indent="-285750">
                <a:spcBef>
                  <a:spcPct val="20000"/>
                </a:spcBef>
                <a:buChar char="–"/>
                <a:defRPr sz="2800">
                  <a:solidFill>
                    <a:schemeClr val="tx1"/>
                  </a:solidFill>
                  <a:latin typeface="Times New Roman" panose="02020603050405020304" pitchFamily="18" charset="0"/>
                </a:defRPr>
              </a:lvl2pPr>
              <a:lvl3pPr marL="1143000" indent="-228600">
                <a:spcBef>
                  <a:spcPct val="20000"/>
                </a:spcBef>
                <a:buChar char="•"/>
                <a:defRPr sz="2400">
                  <a:solidFill>
                    <a:schemeClr val="tx1"/>
                  </a:solidFill>
                  <a:latin typeface="Times New Roman" panose="02020603050405020304" pitchFamily="18" charset="0"/>
                </a:defRPr>
              </a:lvl3pPr>
              <a:lvl4pPr marL="1600200" indent="-228600">
                <a:spcBef>
                  <a:spcPct val="20000"/>
                </a:spcBef>
                <a:buChar char="–"/>
                <a:defRPr sz="2000">
                  <a:solidFill>
                    <a:schemeClr val="tx1"/>
                  </a:solidFill>
                  <a:latin typeface="Times New Roman" panose="02020603050405020304" pitchFamily="18" charset="0"/>
                </a:defRPr>
              </a:lvl4pPr>
              <a:lvl5pPr marL="2057400" indent="-228600">
                <a:spcBef>
                  <a:spcPct val="20000"/>
                </a:spcBef>
                <a:buChar char="»"/>
                <a:defRPr sz="2000">
                  <a:solidFill>
                    <a:schemeClr val="tx1"/>
                  </a:solidFill>
                  <a:latin typeface="Times New Roman" panose="02020603050405020304" pitchFamily="18" charset="0"/>
                </a:defRPr>
              </a:lvl5pPr>
              <a:lvl6pPr marL="25146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Times New Roman" panose="02020603050405020304" pitchFamily="18" charset="0"/>
                </a:defRPr>
              </a:lvl6pPr>
              <a:lvl7pPr marL="29718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Times New Roman" panose="02020603050405020304" pitchFamily="18" charset="0"/>
                </a:defRPr>
              </a:lvl7pPr>
              <a:lvl8pPr marL="34290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Times New Roman" panose="02020603050405020304" pitchFamily="18" charset="0"/>
                </a:defRPr>
              </a:lvl8pPr>
              <a:lvl9pPr marL="38862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Times New Roman" panose="02020603050405020304" pitchFamily="18" charset="0"/>
                </a:defRPr>
              </a:lvl9pPr>
            </a:lstStyle>
            <a:p>
              <a:pPr eaLnBrk="1" hangingPunct="1">
                <a:spcBef>
                  <a:spcPct val="0"/>
                </a:spcBef>
                <a:buFontTx/>
                <a:buNone/>
              </a:pPr>
              <a:r>
                <a:rPr lang="pt-PT" altLang="pt-PT" u="none">
                  <a:solidFill>
                    <a:srgbClr val="FF00FF"/>
                  </a:solidFill>
                  <a:latin typeface="Arial" panose="020B0604020202020204" pitchFamily="34" charset="0"/>
                </a:rPr>
                <a:t>2</a:t>
              </a:r>
            </a:p>
          </p:txBody>
        </p:sp>
        <p:sp>
          <p:nvSpPr>
            <p:cNvPr id="36888" name="Text Box 30"/>
            <p:cNvSpPr txBox="1">
              <a:spLocks noChangeArrowheads="1"/>
            </p:cNvSpPr>
            <p:nvPr/>
          </p:nvSpPr>
          <p:spPr bwMode="auto">
            <a:xfrm>
              <a:off x="3424" y="1480"/>
              <a:ext cx="272" cy="365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>
              <a:lvl1pPr>
                <a:spcBef>
                  <a:spcPct val="20000"/>
                </a:spcBef>
                <a:buChar char="•"/>
                <a:defRPr sz="3200">
                  <a:solidFill>
                    <a:schemeClr val="tx1"/>
                  </a:solidFill>
                  <a:latin typeface="Times New Roman" panose="02020603050405020304" pitchFamily="18" charset="0"/>
                </a:defRPr>
              </a:lvl1pPr>
              <a:lvl2pPr marL="742950" indent="-285750">
                <a:spcBef>
                  <a:spcPct val="20000"/>
                </a:spcBef>
                <a:buChar char="–"/>
                <a:defRPr sz="2800">
                  <a:solidFill>
                    <a:schemeClr val="tx1"/>
                  </a:solidFill>
                  <a:latin typeface="Times New Roman" panose="02020603050405020304" pitchFamily="18" charset="0"/>
                </a:defRPr>
              </a:lvl2pPr>
              <a:lvl3pPr marL="1143000" indent="-228600">
                <a:spcBef>
                  <a:spcPct val="20000"/>
                </a:spcBef>
                <a:buChar char="•"/>
                <a:defRPr sz="2400">
                  <a:solidFill>
                    <a:schemeClr val="tx1"/>
                  </a:solidFill>
                  <a:latin typeface="Times New Roman" panose="02020603050405020304" pitchFamily="18" charset="0"/>
                </a:defRPr>
              </a:lvl3pPr>
              <a:lvl4pPr marL="1600200" indent="-228600">
                <a:spcBef>
                  <a:spcPct val="20000"/>
                </a:spcBef>
                <a:buChar char="–"/>
                <a:defRPr sz="2000">
                  <a:solidFill>
                    <a:schemeClr val="tx1"/>
                  </a:solidFill>
                  <a:latin typeface="Times New Roman" panose="02020603050405020304" pitchFamily="18" charset="0"/>
                </a:defRPr>
              </a:lvl4pPr>
              <a:lvl5pPr marL="2057400" indent="-228600">
                <a:spcBef>
                  <a:spcPct val="20000"/>
                </a:spcBef>
                <a:buChar char="»"/>
                <a:defRPr sz="2000">
                  <a:solidFill>
                    <a:schemeClr val="tx1"/>
                  </a:solidFill>
                  <a:latin typeface="Times New Roman" panose="02020603050405020304" pitchFamily="18" charset="0"/>
                </a:defRPr>
              </a:lvl5pPr>
              <a:lvl6pPr marL="25146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Times New Roman" panose="02020603050405020304" pitchFamily="18" charset="0"/>
                </a:defRPr>
              </a:lvl6pPr>
              <a:lvl7pPr marL="29718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Times New Roman" panose="02020603050405020304" pitchFamily="18" charset="0"/>
                </a:defRPr>
              </a:lvl7pPr>
              <a:lvl8pPr marL="34290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Times New Roman" panose="02020603050405020304" pitchFamily="18" charset="0"/>
                </a:defRPr>
              </a:lvl8pPr>
              <a:lvl9pPr marL="38862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Times New Roman" panose="02020603050405020304" pitchFamily="18" charset="0"/>
                </a:defRPr>
              </a:lvl9pPr>
            </a:lstStyle>
            <a:p>
              <a:pPr eaLnBrk="1" hangingPunct="1">
                <a:spcBef>
                  <a:spcPct val="0"/>
                </a:spcBef>
                <a:buFontTx/>
                <a:buNone/>
              </a:pPr>
              <a:r>
                <a:rPr lang="pt-PT" altLang="pt-PT" u="none">
                  <a:solidFill>
                    <a:srgbClr val="FF00FF"/>
                  </a:solidFill>
                  <a:latin typeface="Arial" panose="020B0604020202020204" pitchFamily="34" charset="0"/>
                </a:rPr>
                <a:t>3</a:t>
              </a:r>
            </a:p>
          </p:txBody>
        </p:sp>
        <p:sp>
          <p:nvSpPr>
            <p:cNvPr id="36889" name="Text Box 31"/>
            <p:cNvSpPr txBox="1">
              <a:spLocks noChangeArrowheads="1"/>
            </p:cNvSpPr>
            <p:nvPr/>
          </p:nvSpPr>
          <p:spPr bwMode="auto">
            <a:xfrm>
              <a:off x="4604" y="1888"/>
              <a:ext cx="272" cy="365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>
              <a:lvl1pPr>
                <a:spcBef>
                  <a:spcPct val="20000"/>
                </a:spcBef>
                <a:buChar char="•"/>
                <a:defRPr sz="3200">
                  <a:solidFill>
                    <a:schemeClr val="tx1"/>
                  </a:solidFill>
                  <a:latin typeface="Times New Roman" panose="02020603050405020304" pitchFamily="18" charset="0"/>
                </a:defRPr>
              </a:lvl1pPr>
              <a:lvl2pPr marL="742950" indent="-285750">
                <a:spcBef>
                  <a:spcPct val="20000"/>
                </a:spcBef>
                <a:buChar char="–"/>
                <a:defRPr sz="2800">
                  <a:solidFill>
                    <a:schemeClr val="tx1"/>
                  </a:solidFill>
                  <a:latin typeface="Times New Roman" panose="02020603050405020304" pitchFamily="18" charset="0"/>
                </a:defRPr>
              </a:lvl2pPr>
              <a:lvl3pPr marL="1143000" indent="-228600">
                <a:spcBef>
                  <a:spcPct val="20000"/>
                </a:spcBef>
                <a:buChar char="•"/>
                <a:defRPr sz="2400">
                  <a:solidFill>
                    <a:schemeClr val="tx1"/>
                  </a:solidFill>
                  <a:latin typeface="Times New Roman" panose="02020603050405020304" pitchFamily="18" charset="0"/>
                </a:defRPr>
              </a:lvl3pPr>
              <a:lvl4pPr marL="1600200" indent="-228600">
                <a:spcBef>
                  <a:spcPct val="20000"/>
                </a:spcBef>
                <a:buChar char="–"/>
                <a:defRPr sz="2000">
                  <a:solidFill>
                    <a:schemeClr val="tx1"/>
                  </a:solidFill>
                  <a:latin typeface="Times New Roman" panose="02020603050405020304" pitchFamily="18" charset="0"/>
                </a:defRPr>
              </a:lvl4pPr>
              <a:lvl5pPr marL="2057400" indent="-228600">
                <a:spcBef>
                  <a:spcPct val="20000"/>
                </a:spcBef>
                <a:buChar char="»"/>
                <a:defRPr sz="2000">
                  <a:solidFill>
                    <a:schemeClr val="tx1"/>
                  </a:solidFill>
                  <a:latin typeface="Times New Roman" panose="02020603050405020304" pitchFamily="18" charset="0"/>
                </a:defRPr>
              </a:lvl5pPr>
              <a:lvl6pPr marL="25146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Times New Roman" panose="02020603050405020304" pitchFamily="18" charset="0"/>
                </a:defRPr>
              </a:lvl6pPr>
              <a:lvl7pPr marL="29718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Times New Roman" panose="02020603050405020304" pitchFamily="18" charset="0"/>
                </a:defRPr>
              </a:lvl7pPr>
              <a:lvl8pPr marL="34290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Times New Roman" panose="02020603050405020304" pitchFamily="18" charset="0"/>
                </a:defRPr>
              </a:lvl8pPr>
              <a:lvl9pPr marL="38862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Times New Roman" panose="02020603050405020304" pitchFamily="18" charset="0"/>
                </a:defRPr>
              </a:lvl9pPr>
            </a:lstStyle>
            <a:p>
              <a:pPr eaLnBrk="1" hangingPunct="1">
                <a:spcBef>
                  <a:spcPct val="0"/>
                </a:spcBef>
                <a:buFontTx/>
                <a:buNone/>
              </a:pPr>
              <a:r>
                <a:rPr lang="pt-PT" altLang="pt-PT" u="none">
                  <a:solidFill>
                    <a:srgbClr val="FF00FF"/>
                  </a:solidFill>
                  <a:latin typeface="Arial" panose="020B0604020202020204" pitchFamily="34" charset="0"/>
                </a:rPr>
                <a:t>4</a:t>
              </a:r>
            </a:p>
          </p:txBody>
        </p:sp>
      </p:grpSp>
    </p:spTree>
  </p:cSld>
  <p:clrMapOvr>
    <a:masterClrMapping/>
  </p:clrMapOvr>
  <p:transition>
    <p:random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5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1025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1025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5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500" fill="hold"/>
                                        <p:tgtEl>
                                          <p:spTgt spid="1025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1025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5" dur="500" fill="hold"/>
                                        <p:tgtEl>
                                          <p:spTgt spid="1025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" dur="500" fill="hold"/>
                                        <p:tgtEl>
                                          <p:spTgt spid="1025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 nodeType="clickPar">
                      <p:stCondLst>
                        <p:cond delay="indefinite"/>
                      </p:stCondLst>
                      <p:childTnLst>
                        <p:par>
                          <p:cTn id="18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9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5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1000"/>
                                        <p:tgtEl>
                                          <p:spTgt spid="1025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2" dur="1000" fill="hold"/>
                                        <p:tgtEl>
                                          <p:spTgt spid="1025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1000" fill="hold"/>
                                        <p:tgtEl>
                                          <p:spTgt spid="1025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4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5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6" dur="1000"/>
                                        <p:tgtEl>
                                          <p:spTgt spid="1025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7" dur="1000" fill="hold"/>
                                        <p:tgtEl>
                                          <p:spTgt spid="1025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1000" fill="hold"/>
                                        <p:tgtEl>
                                          <p:spTgt spid="1025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9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6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1" dur="1000"/>
                                        <p:tgtEl>
                                          <p:spTgt spid="1026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2" dur="1000" fill="hold"/>
                                        <p:tgtEl>
                                          <p:spTgt spid="1026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1000" fill="hold"/>
                                        <p:tgtEl>
                                          <p:spTgt spid="1026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4" presetID="54" presetClass="entr" presetSubtype="0" accel="100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6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6" dur="500" fill="hold"/>
                                        <p:tgtEl>
                                          <p:spTgt spid="1026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" dur="500" fill="hold"/>
                                        <p:tgtEl>
                                          <p:spTgt spid="1026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8" dur="500" fill="hold"/>
                                        <p:tgtEl>
                                          <p:spTgt spid="1026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9" dur="500" fill="hold"/>
                                        <p:tgtEl>
                                          <p:spTgt spid="1026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0" dur="500"/>
                                        <p:tgtEl>
                                          <p:spTgt spid="1026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0251" grpId="0"/>
      <p:bldP spid="10256" grpId="0" animBg="1"/>
      <p:bldP spid="10257" grpId="0"/>
      <p:bldP spid="10258" grpId="0"/>
      <p:bldP spid="10259" grpId="0" animBg="1"/>
      <p:bldP spid="10260" grpId="0"/>
      <p:bldP spid="10261" grpId="0"/>
    </p:bld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7826" name="Rectangle 2"/>
          <p:cNvSpPr>
            <a:spLocks noGrp="1" noChangeArrowheads="1"/>
          </p:cNvSpPr>
          <p:nvPr>
            <p:ph type="title" idx="4294967295"/>
          </p:nvPr>
        </p:nvSpPr>
        <p:spPr/>
        <p:txBody>
          <a:bodyPr/>
          <a:lstStyle/>
          <a:p>
            <a:pPr eaLnBrk="1" hangingPunct="1">
              <a:defRPr/>
            </a:pPr>
            <a:r>
              <a:rPr lang="pt-PT" sz="3800" b="1" smtClean="0">
                <a:solidFill>
                  <a:srgbClr val="000099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Arial" charset="0"/>
              </a:rPr>
              <a:t>Para traçar um percurso é preciso ter em atenção:</a:t>
            </a:r>
          </a:p>
        </p:txBody>
      </p:sp>
      <p:sp>
        <p:nvSpPr>
          <p:cNvPr id="77827" name="Rectangle 3"/>
          <p:cNvSpPr>
            <a:spLocks noGrp="1" noChangeArrowheads="1"/>
          </p:cNvSpPr>
          <p:nvPr>
            <p:ph idx="4294967295"/>
          </p:nvPr>
        </p:nvSpPr>
        <p:spPr>
          <a:xfrm>
            <a:off x="0" y="2205038"/>
            <a:ext cx="9144000" cy="3902075"/>
          </a:xfrm>
        </p:spPr>
        <p:txBody>
          <a:bodyPr/>
          <a:lstStyle/>
          <a:p>
            <a:pPr eaLnBrk="1" hangingPunct="1">
              <a:spcBef>
                <a:spcPct val="0"/>
              </a:spcBef>
            </a:pPr>
            <a:r>
              <a:rPr lang="pt-PT" altLang="pt-PT" sz="2800" b="1" smtClean="0">
                <a:solidFill>
                  <a:srgbClr val="006600"/>
                </a:solidFill>
                <a:latin typeface="Arial" panose="020B0604020202020204" pitchFamily="34" charset="0"/>
              </a:rPr>
              <a:t>Dificuldade técnica e física adaptada aos prati-cantes.</a:t>
            </a:r>
          </a:p>
          <a:p>
            <a:pPr eaLnBrk="1" hangingPunct="1">
              <a:spcBef>
                <a:spcPct val="0"/>
              </a:spcBef>
            </a:pPr>
            <a:endParaRPr lang="pt-PT" altLang="pt-PT" sz="2800" b="1" smtClean="0">
              <a:solidFill>
                <a:srgbClr val="006600"/>
              </a:solidFill>
              <a:latin typeface="Arial" panose="020B0604020202020204" pitchFamily="34" charset="0"/>
            </a:endParaRPr>
          </a:p>
          <a:p>
            <a:pPr eaLnBrk="1" hangingPunct="1">
              <a:spcBef>
                <a:spcPct val="0"/>
              </a:spcBef>
            </a:pPr>
            <a:r>
              <a:rPr lang="pt-PT" altLang="pt-PT" sz="2800" b="1" smtClean="0">
                <a:solidFill>
                  <a:srgbClr val="006600"/>
                </a:solidFill>
                <a:latin typeface="Arial" panose="020B0604020202020204" pitchFamily="34" charset="0"/>
              </a:rPr>
              <a:t>Interesse paisagístico.</a:t>
            </a:r>
          </a:p>
          <a:p>
            <a:pPr eaLnBrk="1" hangingPunct="1">
              <a:spcBef>
                <a:spcPct val="0"/>
              </a:spcBef>
            </a:pPr>
            <a:endParaRPr lang="pt-PT" altLang="pt-PT" sz="2800" b="1" smtClean="0">
              <a:solidFill>
                <a:srgbClr val="006600"/>
              </a:solidFill>
              <a:latin typeface="Arial" panose="020B0604020202020204" pitchFamily="34" charset="0"/>
            </a:endParaRPr>
          </a:p>
          <a:p>
            <a:pPr eaLnBrk="1" hangingPunct="1">
              <a:spcBef>
                <a:spcPct val="0"/>
              </a:spcBef>
            </a:pPr>
            <a:r>
              <a:rPr lang="pt-PT" altLang="pt-PT" sz="2800" b="1" smtClean="0">
                <a:solidFill>
                  <a:srgbClr val="006600"/>
                </a:solidFill>
                <a:latin typeface="Arial" panose="020B0604020202020204" pitchFamily="34" charset="0"/>
              </a:rPr>
              <a:t>Segurança dos praticantes.</a:t>
            </a:r>
          </a:p>
          <a:p>
            <a:pPr eaLnBrk="1" hangingPunct="1">
              <a:spcBef>
                <a:spcPct val="0"/>
              </a:spcBef>
            </a:pPr>
            <a:endParaRPr lang="pt-PT" altLang="pt-PT" sz="2800" b="1" smtClean="0">
              <a:solidFill>
                <a:srgbClr val="006600"/>
              </a:solidFill>
              <a:latin typeface="Arial" panose="020B0604020202020204" pitchFamily="34" charset="0"/>
            </a:endParaRPr>
          </a:p>
          <a:p>
            <a:pPr eaLnBrk="1" hangingPunct="1">
              <a:spcBef>
                <a:spcPct val="0"/>
              </a:spcBef>
            </a:pPr>
            <a:r>
              <a:rPr lang="pt-PT" altLang="pt-PT" sz="2800" b="1" smtClean="0">
                <a:solidFill>
                  <a:srgbClr val="006600"/>
                </a:solidFill>
                <a:latin typeface="Arial" panose="020B0604020202020204" pitchFamily="34" charset="0"/>
              </a:rPr>
              <a:t>Minimização dos impactes no ambiente.</a:t>
            </a:r>
          </a:p>
        </p:txBody>
      </p:sp>
    </p:spTree>
  </p:cSld>
  <p:clrMapOvr>
    <a:masterClrMapping/>
  </p:clrMapOvr>
  <p:transition>
    <p:random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7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782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7782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7782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 nodeType="clickPar">
                      <p:stCondLst>
                        <p:cond delay="indefinite"/>
                      </p:stCondLst>
                      <p:childTnLst>
                        <p:par>
                          <p:cTn id="10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1" presetID="54" presetClass="entr" presetSubtype="0" accel="10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7827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77827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77827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77827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500" fill="hold"/>
                                        <p:tgtEl>
                                          <p:spTgt spid="77827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7" dur="500"/>
                                        <p:tgtEl>
                                          <p:spTgt spid="77827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 nodeType="clickPar">
                      <p:stCondLst>
                        <p:cond delay="indefinite"/>
                      </p:stCondLst>
                      <p:childTnLst>
                        <p:par>
                          <p:cTn id="1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0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7827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2" fill="hold" nodeType="clickPar">
                      <p:stCondLst>
                        <p:cond delay="indefinite"/>
                      </p:stCondLst>
                      <p:childTnLst>
                        <p:par>
                          <p:cTn id="23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4" presetID="3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7827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6" dur="800" decel="100000"/>
                                        <p:tgtEl>
                                          <p:spTgt spid="77827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7" dur="800" decel="100000" fill="hold"/>
                                        <p:tgtEl>
                                          <p:spTgt spid="77827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800" decel="100000" fill="hold"/>
                                        <p:tgtEl>
                                          <p:spTgt spid="77827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0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-0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800" decel="100000" fill="hold"/>
                                        <p:tgtEl>
                                          <p:spTgt spid="77827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0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0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200" accel="1000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77827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" dur="200" accel="1000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77827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0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8914" name="Picture 5" descr="Imagem69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206375"/>
            <a:ext cx="9144000" cy="64627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>
    <p:random/>
  </p:transition>
  <p:timing>
    <p:tnLst>
      <p:par>
        <p:cTn id="1" dur="indefinite" restart="never" nodeType="tmRoot"/>
      </p:par>
    </p:tnLst>
  </p:timing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2947" name="Text Box 3"/>
          <p:cNvSpPr txBox="1">
            <a:spLocks noChangeArrowheads="1"/>
          </p:cNvSpPr>
          <p:nvPr/>
        </p:nvSpPr>
        <p:spPr bwMode="auto">
          <a:xfrm>
            <a:off x="1941513" y="285750"/>
            <a:ext cx="5229225" cy="579438"/>
          </a:xfrm>
          <a:prstGeom prst="rect">
            <a:avLst/>
          </a:prstGeom>
          <a:noFill/>
          <a:ln w="9525" algn="ctr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  <a:defRPr/>
            </a:pPr>
            <a:r>
              <a:rPr lang="pt-PT" sz="3200" b="1" u="none">
                <a:solidFill>
                  <a:srgbClr val="000099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Arial" charset="0"/>
              </a:rPr>
              <a:t>Escolha de itinerário</a:t>
            </a:r>
          </a:p>
        </p:txBody>
      </p:sp>
      <p:pic>
        <p:nvPicPr>
          <p:cNvPr id="39939" name="Picture 6" descr="Imagem70">
            <a:hlinkClick r:id="rId2" action="ppaction://hlinkfile"/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357313" y="1071563"/>
            <a:ext cx="6381750" cy="57213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>
    <p:random/>
  </p:transition>
  <p:timing>
    <p:tnLst>
      <p:par>
        <p:cTn id="1" dur="indefinite" restart="never" nodeType="tmRoot"/>
      </p:par>
    </p:tnLst>
  </p:timing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2770" name="Rectangle 2"/>
          <p:cNvSpPr>
            <a:spLocks noGrp="1" noChangeArrowheads="1"/>
          </p:cNvSpPr>
          <p:nvPr>
            <p:ph type="title" idx="4294967295"/>
          </p:nvPr>
        </p:nvSpPr>
        <p:spPr>
          <a:xfrm>
            <a:off x="1350963" y="260350"/>
            <a:ext cx="6257925" cy="573088"/>
          </a:xfrm>
        </p:spPr>
        <p:txBody>
          <a:bodyPr/>
          <a:lstStyle/>
          <a:p>
            <a:pPr eaLnBrk="1" hangingPunct="1">
              <a:defRPr/>
            </a:pPr>
            <a:r>
              <a:rPr lang="pt-PT" sz="3600" b="1" smtClean="0">
                <a:solidFill>
                  <a:srgbClr val="000099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Arial" charset="0"/>
              </a:rPr>
              <a:t>O ponto de controlo</a:t>
            </a:r>
          </a:p>
        </p:txBody>
      </p:sp>
      <p:sp>
        <p:nvSpPr>
          <p:cNvPr id="25603" name="Rectangle 3"/>
          <p:cNvSpPr>
            <a:spLocks noGrp="1" noChangeArrowheads="1"/>
          </p:cNvSpPr>
          <p:nvPr>
            <p:ph type="body" idx="4294967295"/>
          </p:nvPr>
        </p:nvSpPr>
        <p:spPr>
          <a:xfrm>
            <a:off x="611188" y="4940300"/>
            <a:ext cx="7526337" cy="1368425"/>
          </a:xfrm>
        </p:spPr>
        <p:txBody>
          <a:bodyPr/>
          <a:lstStyle/>
          <a:p>
            <a:pPr marL="273050" indent="-273050" eaLnBrk="1" hangingPunct="1">
              <a:lnSpc>
                <a:spcPct val="90000"/>
              </a:lnSpc>
            </a:pPr>
            <a:r>
              <a:rPr lang="pt-PT" altLang="pt-PT" sz="1800" b="1" smtClean="0">
                <a:latin typeface="Arial" panose="020B0604020202020204" pitchFamily="34" charset="0"/>
              </a:rPr>
              <a:t>Visibilidade do ponto</a:t>
            </a:r>
          </a:p>
          <a:p>
            <a:pPr marL="273050" indent="-273050" eaLnBrk="1" hangingPunct="1">
              <a:lnSpc>
                <a:spcPct val="90000"/>
              </a:lnSpc>
            </a:pPr>
            <a:endParaRPr lang="pt-PT" altLang="pt-PT" sz="800" b="1" smtClean="0">
              <a:latin typeface="Arial" panose="020B0604020202020204" pitchFamily="34" charset="0"/>
            </a:endParaRPr>
          </a:p>
          <a:p>
            <a:pPr marL="273050" indent="-273050" eaLnBrk="1" hangingPunct="1">
              <a:lnSpc>
                <a:spcPct val="90000"/>
              </a:lnSpc>
            </a:pPr>
            <a:r>
              <a:rPr lang="pt-PT" altLang="pt-PT" sz="1800" b="1" smtClean="0">
                <a:latin typeface="Arial" panose="020B0604020202020204" pitchFamily="34" charset="0"/>
              </a:rPr>
              <a:t>Localização (elemento característico no mapa)</a:t>
            </a:r>
          </a:p>
          <a:p>
            <a:pPr marL="273050" indent="-273050" eaLnBrk="1" hangingPunct="1">
              <a:lnSpc>
                <a:spcPct val="90000"/>
              </a:lnSpc>
            </a:pPr>
            <a:endParaRPr lang="pt-PT" altLang="pt-PT" sz="800" b="1" smtClean="0">
              <a:latin typeface="Arial" panose="020B0604020202020204" pitchFamily="34" charset="0"/>
            </a:endParaRPr>
          </a:p>
          <a:p>
            <a:pPr marL="273050" indent="-273050" eaLnBrk="1" hangingPunct="1">
              <a:lnSpc>
                <a:spcPct val="90000"/>
              </a:lnSpc>
            </a:pPr>
            <a:r>
              <a:rPr lang="pt-PT" altLang="pt-PT" sz="1800" b="1" smtClean="0">
                <a:latin typeface="Arial" panose="020B0604020202020204" pitchFamily="34" charset="0"/>
              </a:rPr>
              <a:t>Proximidade entre pontos (regras IOF)</a:t>
            </a:r>
          </a:p>
        </p:txBody>
      </p:sp>
      <p:sp>
        <p:nvSpPr>
          <p:cNvPr id="40964" name="Text Box 5"/>
          <p:cNvSpPr txBox="1">
            <a:spLocks noChangeArrowheads="1"/>
          </p:cNvSpPr>
          <p:nvPr/>
        </p:nvSpPr>
        <p:spPr bwMode="auto">
          <a:xfrm>
            <a:off x="5724525" y="3284538"/>
            <a:ext cx="1289050" cy="3667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19050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Times New Roman" panose="02020603050405020304" pitchFamily="18" charset="0"/>
              </a:defRPr>
            </a:lvl1pPr>
            <a:lvl2pPr marL="742950" indent="-28575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Times New Roman" panose="02020603050405020304" pitchFamily="18" charset="0"/>
              </a:defRPr>
            </a:lvl2pPr>
            <a:lvl3pPr marL="1143000" indent="-22860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Times New Roman" panose="02020603050405020304" pitchFamily="18" charset="0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Times New Roman" panose="02020603050405020304" pitchFamily="18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 New Roman" panose="02020603050405020304" pitchFamily="18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 New Roman" panose="02020603050405020304" pitchFamily="18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 New Roman" panose="02020603050405020304" pitchFamily="18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 New Roman" panose="02020603050405020304" pitchFamily="18" charset="0"/>
              </a:defRPr>
            </a:lvl9pPr>
          </a:lstStyle>
          <a:p>
            <a:pPr eaLnBrk="1" hangingPunct="1">
              <a:spcBef>
                <a:spcPct val="0"/>
              </a:spcBef>
              <a:buFontTx/>
              <a:buNone/>
            </a:pPr>
            <a:r>
              <a:rPr lang="pt-PT" altLang="pt-PT" sz="1800" b="1" u="none">
                <a:latin typeface="Arial" panose="020B0604020202020204" pitchFamily="34" charset="0"/>
              </a:rPr>
              <a:t>20 - 40 cm</a:t>
            </a:r>
          </a:p>
        </p:txBody>
      </p:sp>
      <p:sp>
        <p:nvSpPr>
          <p:cNvPr id="40965" name="Line 6"/>
          <p:cNvSpPr>
            <a:spLocks noChangeShapeType="1"/>
          </p:cNvSpPr>
          <p:nvPr/>
        </p:nvSpPr>
        <p:spPr bwMode="auto">
          <a:xfrm flipV="1">
            <a:off x="7143750" y="2781300"/>
            <a:ext cx="15875" cy="1576388"/>
          </a:xfrm>
          <a:prstGeom prst="line">
            <a:avLst/>
          </a:prstGeom>
          <a:noFill/>
          <a:ln w="38100">
            <a:solidFill>
              <a:srgbClr val="FF3300"/>
            </a:solidFill>
            <a:round/>
            <a:headEnd/>
            <a:tailEnd type="triangle" w="med" len="med"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 wrap="none" anchor="ctr"/>
          <a:lstStyle/>
          <a:p>
            <a:endParaRPr lang="pt-PT"/>
          </a:p>
        </p:txBody>
      </p:sp>
      <p:sp>
        <p:nvSpPr>
          <p:cNvPr id="40966" name="Line 8"/>
          <p:cNvSpPr>
            <a:spLocks noChangeShapeType="1"/>
          </p:cNvSpPr>
          <p:nvPr/>
        </p:nvSpPr>
        <p:spPr bwMode="auto">
          <a:xfrm flipH="1">
            <a:off x="7092950" y="1246188"/>
            <a:ext cx="769938" cy="176212"/>
          </a:xfrm>
          <a:prstGeom prst="line">
            <a:avLst/>
          </a:prstGeom>
          <a:noFill/>
          <a:ln w="19050">
            <a:solidFill>
              <a:srgbClr val="FF9900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 wrap="none" anchor="ctr"/>
          <a:lstStyle/>
          <a:p>
            <a:endParaRPr lang="pt-PT"/>
          </a:p>
        </p:txBody>
      </p:sp>
      <p:sp>
        <p:nvSpPr>
          <p:cNvPr id="40967" name="Line 9"/>
          <p:cNvSpPr>
            <a:spLocks noChangeShapeType="1"/>
          </p:cNvSpPr>
          <p:nvPr/>
        </p:nvSpPr>
        <p:spPr bwMode="auto">
          <a:xfrm>
            <a:off x="7862888" y="1246188"/>
            <a:ext cx="684212" cy="176212"/>
          </a:xfrm>
          <a:prstGeom prst="line">
            <a:avLst/>
          </a:prstGeom>
          <a:noFill/>
          <a:ln w="12700">
            <a:solidFill>
              <a:srgbClr val="FF9900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 wrap="none" anchor="ctr"/>
          <a:lstStyle/>
          <a:p>
            <a:endParaRPr lang="pt-PT"/>
          </a:p>
        </p:txBody>
      </p:sp>
      <p:sp>
        <p:nvSpPr>
          <p:cNvPr id="32782" name="Line 17"/>
          <p:cNvSpPr>
            <a:spLocks noChangeShapeType="1"/>
          </p:cNvSpPr>
          <p:nvPr/>
        </p:nvSpPr>
        <p:spPr bwMode="auto">
          <a:xfrm>
            <a:off x="7886700" y="1112838"/>
            <a:ext cx="0" cy="3309937"/>
          </a:xfrm>
          <a:prstGeom prst="line">
            <a:avLst/>
          </a:prstGeom>
          <a:noFill/>
          <a:ln w="57150">
            <a:solidFill>
              <a:schemeClr val="tx1"/>
            </a:solidFill>
            <a:round/>
            <a:headEnd/>
            <a:tailEnd/>
          </a:ln>
        </p:spPr>
        <p:txBody>
          <a:bodyPr wrap="none" anchor="ctr"/>
          <a:lstStyle/>
          <a:p>
            <a:pPr eaLnBrk="1" hangingPunct="1">
              <a:defRPr/>
            </a:pPr>
            <a:endParaRPr lang="pt-PT" sz="1800" u="none">
              <a:ln>
                <a:solidFill>
                  <a:sysClr val="windowText" lastClr="000000"/>
                </a:solidFill>
              </a:ln>
              <a:latin typeface="Arial" charset="0"/>
            </a:endParaRPr>
          </a:p>
        </p:txBody>
      </p:sp>
      <p:sp>
        <p:nvSpPr>
          <p:cNvPr id="40969" name="Line 18"/>
          <p:cNvSpPr>
            <a:spLocks noChangeShapeType="1"/>
          </p:cNvSpPr>
          <p:nvPr/>
        </p:nvSpPr>
        <p:spPr bwMode="auto">
          <a:xfrm>
            <a:off x="7356475" y="1112838"/>
            <a:ext cx="1058863" cy="0"/>
          </a:xfrm>
          <a:prstGeom prst="line">
            <a:avLst/>
          </a:prstGeom>
          <a:noFill/>
          <a:ln w="57150">
            <a:solidFill>
              <a:schemeClr val="tx1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 wrap="none" anchor="ctr"/>
          <a:lstStyle/>
          <a:p>
            <a:endParaRPr lang="pt-PT"/>
          </a:p>
        </p:txBody>
      </p:sp>
      <p:sp>
        <p:nvSpPr>
          <p:cNvPr id="40970" name="Line 19"/>
          <p:cNvSpPr>
            <a:spLocks noChangeShapeType="1"/>
          </p:cNvSpPr>
          <p:nvPr/>
        </p:nvSpPr>
        <p:spPr bwMode="auto">
          <a:xfrm>
            <a:off x="7378700" y="1000125"/>
            <a:ext cx="265113" cy="0"/>
          </a:xfrm>
          <a:prstGeom prst="line">
            <a:avLst/>
          </a:prstGeom>
          <a:noFill/>
          <a:ln w="57150">
            <a:solidFill>
              <a:srgbClr val="FF0000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 wrap="none" anchor="ctr"/>
          <a:lstStyle/>
          <a:p>
            <a:endParaRPr lang="pt-PT"/>
          </a:p>
        </p:txBody>
      </p:sp>
      <p:sp>
        <p:nvSpPr>
          <p:cNvPr id="40971" name="Line 20"/>
          <p:cNvSpPr>
            <a:spLocks noChangeShapeType="1"/>
          </p:cNvSpPr>
          <p:nvPr/>
        </p:nvSpPr>
        <p:spPr bwMode="auto">
          <a:xfrm>
            <a:off x="7621588" y="981075"/>
            <a:ext cx="0" cy="131763"/>
          </a:xfrm>
          <a:prstGeom prst="line">
            <a:avLst/>
          </a:prstGeom>
          <a:noFill/>
          <a:ln w="57150">
            <a:solidFill>
              <a:srgbClr val="FF0000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 wrap="none" anchor="ctr"/>
          <a:lstStyle/>
          <a:p>
            <a:endParaRPr lang="pt-PT"/>
          </a:p>
        </p:txBody>
      </p:sp>
      <p:sp>
        <p:nvSpPr>
          <p:cNvPr id="40972" name="Rectangle 24"/>
          <p:cNvSpPr>
            <a:spLocks noChangeArrowheads="1"/>
          </p:cNvSpPr>
          <p:nvPr/>
        </p:nvSpPr>
        <p:spPr bwMode="auto">
          <a:xfrm>
            <a:off x="3708400" y="1125538"/>
            <a:ext cx="4032250" cy="17827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marL="342900" indent="-342900"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Times New Roman" panose="02020603050405020304" pitchFamily="18" charset="0"/>
              </a:defRPr>
            </a:lvl1pPr>
            <a:lvl2pPr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Times New Roman" panose="02020603050405020304" pitchFamily="18" charset="0"/>
              </a:defRPr>
            </a:lvl2pPr>
            <a:lvl3pPr marL="1143000" indent="-22860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Times New Roman" panose="02020603050405020304" pitchFamily="18" charset="0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Times New Roman" panose="02020603050405020304" pitchFamily="18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 New Roman" panose="02020603050405020304" pitchFamily="18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 New Roman" panose="02020603050405020304" pitchFamily="18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 New Roman" panose="02020603050405020304" pitchFamily="18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 New Roman" panose="02020603050405020304" pitchFamily="18" charset="0"/>
              </a:defRPr>
            </a:lvl9pPr>
          </a:lstStyle>
          <a:p>
            <a:pPr lvl="1" eaLnBrk="1" hangingPunct="1">
              <a:spcBef>
                <a:spcPct val="60000"/>
              </a:spcBef>
              <a:buFontTx/>
              <a:buNone/>
            </a:pPr>
            <a:r>
              <a:rPr lang="pt-PT" altLang="pt-PT" sz="1800" b="1" u="none">
                <a:latin typeface="Arial" panose="020B0604020202020204" pitchFamily="34" charset="0"/>
              </a:rPr>
              <a:t>Baliza </a:t>
            </a:r>
          </a:p>
          <a:p>
            <a:pPr lvl="1" eaLnBrk="1" hangingPunct="1">
              <a:spcBef>
                <a:spcPct val="60000"/>
              </a:spcBef>
              <a:buFontTx/>
              <a:buNone/>
            </a:pPr>
            <a:r>
              <a:rPr lang="pt-PT" altLang="pt-PT" sz="1600" u="none">
                <a:latin typeface="Arial" panose="020B0604020202020204" pitchFamily="34" charset="0"/>
                <a:sym typeface="SPSS Marker Set" pitchFamily="2" charset="2"/>
              </a:rPr>
              <a:t>- 30 cm de lado</a:t>
            </a:r>
            <a:endParaRPr lang="pt-PT" altLang="pt-PT" sz="1600" u="none">
              <a:latin typeface="Arial" panose="020B0604020202020204" pitchFamily="34" charset="0"/>
            </a:endParaRPr>
          </a:p>
          <a:p>
            <a:pPr lvl="1" eaLnBrk="1" hangingPunct="1">
              <a:spcBef>
                <a:spcPct val="60000"/>
              </a:spcBef>
              <a:buFontTx/>
              <a:buNone/>
            </a:pPr>
            <a:r>
              <a:rPr lang="pt-PT" altLang="pt-PT" sz="1600" u="none">
                <a:latin typeface="Arial" panose="020B0604020202020204" pitchFamily="34" charset="0"/>
              </a:rPr>
              <a:t>- código</a:t>
            </a:r>
          </a:p>
          <a:p>
            <a:pPr lvl="1" eaLnBrk="1" hangingPunct="1">
              <a:spcBef>
                <a:spcPct val="60000"/>
              </a:spcBef>
              <a:buFontTx/>
              <a:buChar char="-"/>
            </a:pPr>
            <a:r>
              <a:rPr lang="pt-PT" altLang="pt-PT" sz="1600" u="none">
                <a:latin typeface="Arial" panose="020B0604020202020204" pitchFamily="34" charset="0"/>
              </a:rPr>
              <a:t> sistema de confirmação de </a:t>
            </a:r>
          </a:p>
          <a:p>
            <a:pPr lvl="1" eaLnBrk="1" hangingPunct="1">
              <a:spcBef>
                <a:spcPct val="0"/>
              </a:spcBef>
              <a:buFontTx/>
              <a:buNone/>
            </a:pPr>
            <a:r>
              <a:rPr lang="pt-PT" altLang="pt-PT" sz="1600" u="none">
                <a:latin typeface="Arial" panose="020B0604020202020204" pitchFamily="34" charset="0"/>
              </a:rPr>
              <a:t>  passagem</a:t>
            </a:r>
          </a:p>
        </p:txBody>
      </p:sp>
      <p:grpSp>
        <p:nvGrpSpPr>
          <p:cNvPr id="40973" name="Group 11"/>
          <p:cNvGrpSpPr>
            <a:grpSpLocks/>
          </p:cNvGrpSpPr>
          <p:nvPr/>
        </p:nvGrpSpPr>
        <p:grpSpPr bwMode="auto">
          <a:xfrm>
            <a:off x="7094538" y="1143000"/>
            <a:ext cx="1457325" cy="1603375"/>
            <a:chOff x="3361" y="2200"/>
            <a:chExt cx="818" cy="872"/>
          </a:xfrm>
        </p:grpSpPr>
        <p:sp>
          <p:nvSpPr>
            <p:cNvPr id="32788" name="Text Box 12"/>
            <p:cNvSpPr txBox="1">
              <a:spLocks noChangeArrowheads="1"/>
            </p:cNvSpPr>
            <p:nvPr/>
          </p:nvSpPr>
          <p:spPr bwMode="auto">
            <a:xfrm>
              <a:off x="3878" y="2200"/>
              <a:ext cx="192" cy="88"/>
            </a:xfrm>
            <a:prstGeom prst="rect">
              <a:avLst/>
            </a:prstGeom>
            <a:solidFill>
              <a:schemeClr val="bg1"/>
            </a:solidFill>
            <a:ln w="12700">
              <a:solidFill>
                <a:schemeClr val="tx1"/>
              </a:solidFill>
              <a:miter lim="800000"/>
              <a:headEnd/>
              <a:tailEnd/>
            </a:ln>
          </p:spPr>
          <p:txBody>
            <a:bodyPr tIns="0" bIns="0">
              <a:spAutoFit/>
            </a:bodyPr>
            <a:lstStyle/>
            <a:p>
              <a:pPr eaLnBrk="1" hangingPunct="1">
                <a:defRPr/>
              </a:pPr>
              <a:r>
                <a:rPr lang="pt-PT" sz="1050" b="1" u="none" dirty="0">
                  <a:latin typeface="Arial" pitchFamily="34" charset="0"/>
                  <a:cs typeface="Arial" pitchFamily="34" charset="0"/>
                </a:rPr>
                <a:t>31</a:t>
              </a:r>
            </a:p>
          </p:txBody>
        </p:sp>
        <p:grpSp>
          <p:nvGrpSpPr>
            <p:cNvPr id="40977" name="Group 13"/>
            <p:cNvGrpSpPr>
              <a:grpSpLocks/>
            </p:cNvGrpSpPr>
            <p:nvPr/>
          </p:nvGrpSpPr>
          <p:grpSpPr bwMode="auto">
            <a:xfrm>
              <a:off x="3361" y="2348"/>
              <a:ext cx="818" cy="724"/>
              <a:chOff x="3551" y="2592"/>
              <a:chExt cx="529" cy="432"/>
            </a:xfrm>
          </p:grpSpPr>
          <p:sp>
            <p:nvSpPr>
              <p:cNvPr id="40978" name="Rectangle 14"/>
              <p:cNvSpPr>
                <a:spLocks noChangeArrowheads="1"/>
              </p:cNvSpPr>
              <p:nvPr/>
            </p:nvSpPr>
            <p:spPr bwMode="auto">
              <a:xfrm>
                <a:off x="3552" y="2592"/>
                <a:ext cx="528" cy="432"/>
              </a:xfrm>
              <a:prstGeom prst="rect">
                <a:avLst/>
              </a:prstGeom>
              <a:solidFill>
                <a:schemeClr val="bg1"/>
              </a:solidFill>
              <a:ln w="12700">
                <a:solidFill>
                  <a:srgbClr val="FF9900"/>
                </a:solidFill>
                <a:miter lim="800000"/>
                <a:headEnd/>
                <a:tailEnd/>
              </a:ln>
            </p:spPr>
            <p:txBody>
              <a:bodyPr wrap="none" anchor="ctr"/>
              <a:lstStyle>
                <a:lvl1pPr>
                  <a:spcBef>
                    <a:spcPct val="20000"/>
                  </a:spcBef>
                  <a:buChar char="•"/>
                  <a:defRPr sz="3200">
                    <a:solidFill>
                      <a:schemeClr val="tx1"/>
                    </a:solidFill>
                    <a:latin typeface="Times New Roman" panose="02020603050405020304" pitchFamily="18" charset="0"/>
                  </a:defRPr>
                </a:lvl1pPr>
                <a:lvl2pPr marL="742950" indent="-285750">
                  <a:spcBef>
                    <a:spcPct val="20000"/>
                  </a:spcBef>
                  <a:buChar char="–"/>
                  <a:defRPr sz="2800">
                    <a:solidFill>
                      <a:schemeClr val="tx1"/>
                    </a:solidFill>
                    <a:latin typeface="Times New Roman" panose="02020603050405020304" pitchFamily="18" charset="0"/>
                  </a:defRPr>
                </a:lvl2pPr>
                <a:lvl3pPr marL="1143000" indent="-228600">
                  <a:spcBef>
                    <a:spcPct val="20000"/>
                  </a:spcBef>
                  <a:buChar char="•"/>
                  <a:defRPr sz="2400">
                    <a:solidFill>
                      <a:schemeClr val="tx1"/>
                    </a:solidFill>
                    <a:latin typeface="Times New Roman" panose="02020603050405020304" pitchFamily="18" charset="0"/>
                  </a:defRPr>
                </a:lvl3pPr>
                <a:lvl4pPr marL="1600200" indent="-228600">
                  <a:spcBef>
                    <a:spcPct val="20000"/>
                  </a:spcBef>
                  <a:buChar char="–"/>
                  <a:defRPr sz="2000">
                    <a:solidFill>
                      <a:schemeClr val="tx1"/>
                    </a:solidFill>
                    <a:latin typeface="Times New Roman" panose="02020603050405020304" pitchFamily="18" charset="0"/>
                  </a:defRPr>
                </a:lvl4pPr>
                <a:lvl5pPr marL="2057400" indent="-228600">
                  <a:spcBef>
                    <a:spcPct val="20000"/>
                  </a:spcBef>
                  <a:buChar char="»"/>
                  <a:defRPr sz="2000">
                    <a:solidFill>
                      <a:schemeClr val="tx1"/>
                    </a:solidFill>
                    <a:latin typeface="Times New Roman" panose="02020603050405020304" pitchFamily="18" charset="0"/>
                  </a:defRPr>
                </a:lvl5pPr>
                <a:lvl6pPr marL="25146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har char="»"/>
                  <a:defRPr sz="2000">
                    <a:solidFill>
                      <a:schemeClr val="tx1"/>
                    </a:solidFill>
                    <a:latin typeface="Times New Roman" panose="02020603050405020304" pitchFamily="18" charset="0"/>
                  </a:defRPr>
                </a:lvl6pPr>
                <a:lvl7pPr marL="29718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har char="»"/>
                  <a:defRPr sz="2000">
                    <a:solidFill>
                      <a:schemeClr val="tx1"/>
                    </a:solidFill>
                    <a:latin typeface="Times New Roman" panose="02020603050405020304" pitchFamily="18" charset="0"/>
                  </a:defRPr>
                </a:lvl7pPr>
                <a:lvl8pPr marL="34290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har char="»"/>
                  <a:defRPr sz="2000">
                    <a:solidFill>
                      <a:schemeClr val="tx1"/>
                    </a:solidFill>
                    <a:latin typeface="Times New Roman" panose="02020603050405020304" pitchFamily="18" charset="0"/>
                  </a:defRPr>
                </a:lvl8pPr>
                <a:lvl9pPr marL="38862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har char="»"/>
                  <a:defRPr sz="2000">
                    <a:solidFill>
                      <a:schemeClr val="tx1"/>
                    </a:solidFill>
                    <a:latin typeface="Times New Roman" panose="02020603050405020304" pitchFamily="18" charset="0"/>
                  </a:defRPr>
                </a:lvl9pPr>
              </a:lstStyle>
              <a:p>
                <a:pPr eaLnBrk="1" hangingPunct="1">
                  <a:spcBef>
                    <a:spcPct val="0"/>
                  </a:spcBef>
                  <a:buFontTx/>
                  <a:buNone/>
                </a:pPr>
                <a:endParaRPr lang="pt-PT" altLang="pt-PT" sz="1800" u="none">
                  <a:latin typeface="Arial" panose="020B0604020202020204" pitchFamily="34" charset="0"/>
                </a:endParaRPr>
              </a:p>
            </p:txBody>
          </p:sp>
          <p:sp>
            <p:nvSpPr>
              <p:cNvPr id="40979" name="AutoShape 15"/>
              <p:cNvSpPr>
                <a:spLocks noChangeArrowheads="1"/>
              </p:cNvSpPr>
              <p:nvPr/>
            </p:nvSpPr>
            <p:spPr bwMode="auto">
              <a:xfrm rot="-5400000">
                <a:off x="3599" y="2544"/>
                <a:ext cx="432" cy="528"/>
              </a:xfrm>
              <a:prstGeom prst="rtTriangle">
                <a:avLst/>
              </a:prstGeom>
              <a:solidFill>
                <a:srgbClr val="FF9900"/>
              </a:solidFill>
              <a:ln w="12700">
                <a:solidFill>
                  <a:srgbClr val="FF9900"/>
                </a:solidFill>
                <a:miter lim="800000"/>
                <a:headEnd/>
                <a:tailEnd/>
              </a:ln>
            </p:spPr>
            <p:txBody>
              <a:bodyPr wrap="none" anchor="ctr"/>
              <a:lstStyle>
                <a:lvl1pPr>
                  <a:spcBef>
                    <a:spcPct val="20000"/>
                  </a:spcBef>
                  <a:buChar char="•"/>
                  <a:defRPr sz="3200">
                    <a:solidFill>
                      <a:schemeClr val="tx1"/>
                    </a:solidFill>
                    <a:latin typeface="Times New Roman" panose="02020603050405020304" pitchFamily="18" charset="0"/>
                  </a:defRPr>
                </a:lvl1pPr>
                <a:lvl2pPr marL="742950" indent="-285750">
                  <a:spcBef>
                    <a:spcPct val="20000"/>
                  </a:spcBef>
                  <a:buChar char="–"/>
                  <a:defRPr sz="2800">
                    <a:solidFill>
                      <a:schemeClr val="tx1"/>
                    </a:solidFill>
                    <a:latin typeface="Times New Roman" panose="02020603050405020304" pitchFamily="18" charset="0"/>
                  </a:defRPr>
                </a:lvl2pPr>
                <a:lvl3pPr marL="1143000" indent="-228600">
                  <a:spcBef>
                    <a:spcPct val="20000"/>
                  </a:spcBef>
                  <a:buChar char="•"/>
                  <a:defRPr sz="2400">
                    <a:solidFill>
                      <a:schemeClr val="tx1"/>
                    </a:solidFill>
                    <a:latin typeface="Times New Roman" panose="02020603050405020304" pitchFamily="18" charset="0"/>
                  </a:defRPr>
                </a:lvl3pPr>
                <a:lvl4pPr marL="1600200" indent="-228600">
                  <a:spcBef>
                    <a:spcPct val="20000"/>
                  </a:spcBef>
                  <a:buChar char="–"/>
                  <a:defRPr sz="2000">
                    <a:solidFill>
                      <a:schemeClr val="tx1"/>
                    </a:solidFill>
                    <a:latin typeface="Times New Roman" panose="02020603050405020304" pitchFamily="18" charset="0"/>
                  </a:defRPr>
                </a:lvl4pPr>
                <a:lvl5pPr marL="2057400" indent="-228600">
                  <a:spcBef>
                    <a:spcPct val="20000"/>
                  </a:spcBef>
                  <a:buChar char="»"/>
                  <a:defRPr sz="2000">
                    <a:solidFill>
                      <a:schemeClr val="tx1"/>
                    </a:solidFill>
                    <a:latin typeface="Times New Roman" panose="02020603050405020304" pitchFamily="18" charset="0"/>
                  </a:defRPr>
                </a:lvl5pPr>
                <a:lvl6pPr marL="25146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har char="»"/>
                  <a:defRPr sz="2000">
                    <a:solidFill>
                      <a:schemeClr val="tx1"/>
                    </a:solidFill>
                    <a:latin typeface="Times New Roman" panose="02020603050405020304" pitchFamily="18" charset="0"/>
                  </a:defRPr>
                </a:lvl6pPr>
                <a:lvl7pPr marL="29718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har char="»"/>
                  <a:defRPr sz="2000">
                    <a:solidFill>
                      <a:schemeClr val="tx1"/>
                    </a:solidFill>
                    <a:latin typeface="Times New Roman" panose="02020603050405020304" pitchFamily="18" charset="0"/>
                  </a:defRPr>
                </a:lvl7pPr>
                <a:lvl8pPr marL="34290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har char="»"/>
                  <a:defRPr sz="2000">
                    <a:solidFill>
                      <a:schemeClr val="tx1"/>
                    </a:solidFill>
                    <a:latin typeface="Times New Roman" panose="02020603050405020304" pitchFamily="18" charset="0"/>
                  </a:defRPr>
                </a:lvl8pPr>
                <a:lvl9pPr marL="38862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har char="»"/>
                  <a:defRPr sz="2000">
                    <a:solidFill>
                      <a:schemeClr val="tx1"/>
                    </a:solidFill>
                    <a:latin typeface="Times New Roman" panose="02020603050405020304" pitchFamily="18" charset="0"/>
                  </a:defRPr>
                </a:lvl9pPr>
              </a:lstStyle>
              <a:p>
                <a:pPr eaLnBrk="1" hangingPunct="1">
                  <a:spcBef>
                    <a:spcPct val="0"/>
                  </a:spcBef>
                  <a:buFontTx/>
                  <a:buNone/>
                </a:pPr>
                <a:endParaRPr lang="pt-PT" altLang="pt-PT" sz="1800" u="none">
                  <a:latin typeface="Arial" panose="020B0604020202020204" pitchFamily="34" charset="0"/>
                </a:endParaRPr>
              </a:p>
            </p:txBody>
          </p:sp>
        </p:grpSp>
      </p:grpSp>
      <p:sp>
        <p:nvSpPr>
          <p:cNvPr id="26" name="Rectângulo 25"/>
          <p:cNvSpPr/>
          <p:nvPr/>
        </p:nvSpPr>
        <p:spPr>
          <a:xfrm>
            <a:off x="8029575" y="1000125"/>
            <a:ext cx="304800" cy="96838"/>
          </a:xfrm>
          <a:prstGeom prst="rect">
            <a:avLst/>
          </a:prstGeom>
          <a:solidFill>
            <a:schemeClr val="tx1">
              <a:lumMod val="65000"/>
              <a:lumOff val="35000"/>
            </a:schemeClr>
          </a:solidFill>
          <a:ln>
            <a:solidFill>
              <a:schemeClr val="tx1">
                <a:lumMod val="65000"/>
                <a:lumOff val="3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hangingPunct="1">
              <a:defRPr/>
            </a:pPr>
            <a:endParaRPr lang="pt-PT" sz="1800" u="none">
              <a:solidFill>
                <a:srgbClr val="FFFFFF"/>
              </a:solidFill>
              <a:latin typeface="Arial" charset="0"/>
            </a:endParaRPr>
          </a:p>
        </p:txBody>
      </p:sp>
      <p:pic>
        <p:nvPicPr>
          <p:cNvPr id="40975" name="Picture 7" descr="Imagem31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55650" y="1125538"/>
            <a:ext cx="2592388" cy="34559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>
    <p:random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8" presetClass="entr" presetSubtype="1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60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Left)">
                                      <p:cBhvr>
                                        <p:cTn id="7" dur="500"/>
                                        <p:tgtEl>
                                          <p:spTgt spid="2560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 nodeType="clickPar">
                      <p:stCondLst>
                        <p:cond delay="indefinite"/>
                      </p:stCondLst>
                      <p:childTnLst>
                        <p:par>
                          <p:cTn id="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0" presetID="18" presetClass="entr" presetSubtype="1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60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Left)">
                                      <p:cBhvr>
                                        <p:cTn id="12" dur="500"/>
                                        <p:tgtEl>
                                          <p:spTgt spid="2560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 nodeType="clickPar">
                      <p:stCondLst>
                        <p:cond delay="indefinite"/>
                      </p:stCondLst>
                      <p:childTnLst>
                        <p:par>
                          <p:cTn id="1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5" presetID="18" presetClass="entr" presetSubtype="1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60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Left)">
                                      <p:cBhvr>
                                        <p:cTn id="17" dur="500"/>
                                        <p:tgtEl>
                                          <p:spTgt spid="2560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5603" grpId="0" build="p"/>
    </p:bldLst>
  </p:timing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39618" name="Rectangle 2"/>
          <p:cNvSpPr>
            <a:spLocks noGrp="1" noChangeArrowheads="1"/>
          </p:cNvSpPr>
          <p:nvPr>
            <p:ph type="title" idx="4294967295"/>
          </p:nvPr>
        </p:nvSpPr>
        <p:spPr>
          <a:xfrm>
            <a:off x="685800" y="0"/>
            <a:ext cx="7772400" cy="1000125"/>
          </a:xfrm>
        </p:spPr>
        <p:txBody>
          <a:bodyPr/>
          <a:lstStyle/>
          <a:p>
            <a:pPr eaLnBrk="1" hangingPunct="1">
              <a:defRPr/>
            </a:pPr>
            <a:r>
              <a:rPr lang="pt-PT" sz="3600" b="1" smtClean="0">
                <a:solidFill>
                  <a:srgbClr val="000099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Arial" charset="0"/>
              </a:rPr>
              <a:t>Sistemas de Controlo</a:t>
            </a:r>
          </a:p>
        </p:txBody>
      </p:sp>
      <p:sp>
        <p:nvSpPr>
          <p:cNvPr id="239619" name="Rectangle 3"/>
          <p:cNvSpPr>
            <a:spLocks noChangeArrowheads="1"/>
          </p:cNvSpPr>
          <p:nvPr/>
        </p:nvSpPr>
        <p:spPr bwMode="auto">
          <a:xfrm>
            <a:off x="1143000" y="990600"/>
            <a:ext cx="6858000" cy="6096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ctr"/>
          <a:lstStyle>
            <a:lvl1pPr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Times New Roman" panose="02020603050405020304" pitchFamily="18" charset="0"/>
              </a:defRPr>
            </a:lvl1pPr>
            <a:lvl2pPr marL="742950" indent="-28575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Times New Roman" panose="02020603050405020304" pitchFamily="18" charset="0"/>
              </a:defRPr>
            </a:lvl2pPr>
            <a:lvl3pPr marL="1143000" indent="-22860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Times New Roman" panose="02020603050405020304" pitchFamily="18" charset="0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Times New Roman" panose="02020603050405020304" pitchFamily="18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 New Roman" panose="02020603050405020304" pitchFamily="18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 New Roman" panose="02020603050405020304" pitchFamily="18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 New Roman" panose="02020603050405020304" pitchFamily="18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 New Roman" panose="02020603050405020304" pitchFamily="18" charset="0"/>
              </a:defRPr>
            </a:lvl9pPr>
          </a:lstStyle>
          <a:p>
            <a:pPr algn="ctr">
              <a:spcBef>
                <a:spcPct val="0"/>
              </a:spcBef>
              <a:buFontTx/>
              <a:buNone/>
            </a:pPr>
            <a:r>
              <a:rPr lang="pt-PT" altLang="pt-PT">
                <a:latin typeface="Arial" panose="020B0604020202020204" pitchFamily="34" charset="0"/>
              </a:rPr>
              <a:t>Tradicional – cartão / picotador</a:t>
            </a:r>
          </a:p>
        </p:txBody>
      </p:sp>
      <p:sp>
        <p:nvSpPr>
          <p:cNvPr id="239620" name="Rectangle 4"/>
          <p:cNvSpPr>
            <a:spLocks noChangeArrowheads="1"/>
          </p:cNvSpPr>
          <p:nvPr/>
        </p:nvSpPr>
        <p:spPr bwMode="auto">
          <a:xfrm>
            <a:off x="1219200" y="3533775"/>
            <a:ext cx="6705600" cy="6096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ctr"/>
          <a:lstStyle>
            <a:lvl1pPr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Times New Roman" panose="02020603050405020304" pitchFamily="18" charset="0"/>
              </a:defRPr>
            </a:lvl1pPr>
            <a:lvl2pPr marL="742950" indent="-28575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Times New Roman" panose="02020603050405020304" pitchFamily="18" charset="0"/>
              </a:defRPr>
            </a:lvl2pPr>
            <a:lvl3pPr marL="1143000" indent="-22860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Times New Roman" panose="02020603050405020304" pitchFamily="18" charset="0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Times New Roman" panose="02020603050405020304" pitchFamily="18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 New Roman" panose="02020603050405020304" pitchFamily="18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 New Roman" panose="02020603050405020304" pitchFamily="18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 New Roman" panose="02020603050405020304" pitchFamily="18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 New Roman" panose="02020603050405020304" pitchFamily="18" charset="0"/>
              </a:defRPr>
            </a:lvl9pPr>
          </a:lstStyle>
          <a:p>
            <a:pPr algn="ctr">
              <a:spcBef>
                <a:spcPct val="0"/>
              </a:spcBef>
              <a:buFontTx/>
              <a:buNone/>
            </a:pPr>
            <a:r>
              <a:rPr lang="pt-PT" altLang="pt-PT">
                <a:latin typeface="Arial" panose="020B0604020202020204" pitchFamily="34" charset="0"/>
              </a:rPr>
              <a:t>Sistemas electrónicos</a:t>
            </a:r>
          </a:p>
        </p:txBody>
      </p:sp>
      <p:pic>
        <p:nvPicPr>
          <p:cNvPr id="239621" name="Picture 5" descr="Cartão auxiliar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90588" y="1714500"/>
            <a:ext cx="2895600" cy="13239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39622" name="Picture 6" descr="picotador_mov"/>
          <p:cNvPicPr>
            <a:picLocks noChangeAspect="1" noChangeArrowheads="1" noCrop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572000" y="1701800"/>
            <a:ext cx="4071938" cy="12573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39623" name="Picture 7" descr="sport_ident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28625" y="5000625"/>
            <a:ext cx="2479675" cy="15875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39624" name="Picture 8" descr="emit_control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931025" y="4500563"/>
            <a:ext cx="1570038" cy="21288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39625" name="Picture 9" descr="sport_ident"/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00063" y="4143375"/>
            <a:ext cx="3810000" cy="10715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39626" name="Picture 10" descr="emit_logo"/>
          <p:cNvPicPr>
            <a:picLocks noChangeAspect="1" noChangeArrowheads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502275" y="4143375"/>
            <a:ext cx="1893888" cy="8921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6635" name="Picture 13" descr="sport_ident"/>
          <p:cNvPicPr>
            <a:picLocks noChangeAspect="1" noChangeArrowheads="1"/>
          </p:cNvPicPr>
          <p:nvPr/>
        </p:nvPicPr>
        <p:blipFill>
          <a:blip r:embed="rId8">
            <a:lum bright="6000"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786063" y="5214938"/>
            <a:ext cx="2016125" cy="13604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>
    <p:random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96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7" dur="500"/>
                                        <p:tgtEl>
                                          <p:spTgt spid="2396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 nodeType="clickPar">
                      <p:stCondLst>
                        <p:cond delay="indefinite"/>
                      </p:stCondLst>
                      <p:childTnLst>
                        <p:par>
                          <p:cTn id="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0" presetID="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96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2396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2396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4" presetID="2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96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6" dur="500" fill="hold"/>
                                        <p:tgtEl>
                                          <p:spTgt spid="23962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500" fill="hold"/>
                                        <p:tgtEl>
                                          <p:spTgt spid="23962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8" presetID="2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96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0" dur="500" fill="hold"/>
                                        <p:tgtEl>
                                          <p:spTgt spid="23962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500" fill="hold"/>
                                        <p:tgtEl>
                                          <p:spTgt spid="23962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2" fill="hold" nodeType="clickPar">
                      <p:stCondLst>
                        <p:cond delay="indefinite"/>
                      </p:stCondLst>
                      <p:childTnLst>
                        <p:par>
                          <p:cTn id="23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4" presetID="2" presetClass="entr" presetSubtype="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96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2396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" dur="500" fill="hold"/>
                                        <p:tgtEl>
                                          <p:spTgt spid="2396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8" presetID="23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96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0" dur="500" fill="hold"/>
                                        <p:tgtEl>
                                          <p:spTgt spid="23962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" dur="500" fill="hold"/>
                                        <p:tgtEl>
                                          <p:spTgt spid="23962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2" presetID="2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96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4" dur="500" fill="hold"/>
                                        <p:tgtEl>
                                          <p:spTgt spid="23962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" dur="500" fill="hold"/>
                                        <p:tgtEl>
                                          <p:spTgt spid="23962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6" presetID="23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96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8" dur="500" fill="hold"/>
                                        <p:tgtEl>
                                          <p:spTgt spid="23962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9" dur="500" fill="hold"/>
                                        <p:tgtEl>
                                          <p:spTgt spid="23962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0" presetID="2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96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2" dur="500" fill="hold"/>
                                        <p:tgtEl>
                                          <p:spTgt spid="23962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3" dur="500" fill="hold"/>
                                        <p:tgtEl>
                                          <p:spTgt spid="23962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4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6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39618" grpId="0" autoUpdateAnimBg="0"/>
      <p:bldP spid="239619" grpId="0"/>
      <p:bldP spid="239620" grpId="0"/>
    </p:bldLst>
  </p:timing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38242" name="Picture 2" descr="Cartão auxiliar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1603375"/>
            <a:ext cx="9144000" cy="41798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44035" name="Text Box 3"/>
          <p:cNvSpPr txBox="1">
            <a:spLocks noChangeArrowheads="1"/>
          </p:cNvSpPr>
          <p:nvPr/>
        </p:nvSpPr>
        <p:spPr bwMode="auto">
          <a:xfrm>
            <a:off x="0" y="609600"/>
            <a:ext cx="9144000" cy="5191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Times New Roman" panose="02020603050405020304" pitchFamily="18" charset="0"/>
              </a:defRPr>
            </a:lvl1pPr>
            <a:lvl2pPr marL="742950" indent="-28575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Times New Roman" panose="02020603050405020304" pitchFamily="18" charset="0"/>
              </a:defRPr>
            </a:lvl2pPr>
            <a:lvl3pPr marL="1143000" indent="-22860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Times New Roman" panose="02020603050405020304" pitchFamily="18" charset="0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Times New Roman" panose="02020603050405020304" pitchFamily="18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 New Roman" panose="02020603050405020304" pitchFamily="18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 New Roman" panose="02020603050405020304" pitchFamily="18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 New Roman" panose="02020603050405020304" pitchFamily="18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 New Roman" panose="02020603050405020304" pitchFamily="18" charset="0"/>
              </a:defRPr>
            </a:lvl9pPr>
          </a:lstStyle>
          <a:p>
            <a:pPr algn="ctr">
              <a:spcBef>
                <a:spcPct val="50000"/>
              </a:spcBef>
              <a:buFontTx/>
              <a:buNone/>
            </a:pPr>
            <a:r>
              <a:rPr lang="en-GB" altLang="pt-PT" sz="2800" b="1" u="none">
                <a:solidFill>
                  <a:srgbClr val="000099"/>
                </a:solidFill>
                <a:latin typeface="Arial" panose="020B0604020202020204" pitchFamily="34" charset="0"/>
              </a:rPr>
              <a:t>CARTÃO DE CONTROLO</a:t>
            </a:r>
          </a:p>
        </p:txBody>
      </p:sp>
      <p:pic>
        <p:nvPicPr>
          <p:cNvPr id="4" name="Picture 6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111125" y="1603375"/>
            <a:ext cx="9255125" cy="44481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>
    <p:random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ntr" presetSubtype="28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82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13824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13824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 nodeType="clickPar">
                      <p:stCondLst>
                        <p:cond delay="indefinite"/>
                      </p:stCondLst>
                      <p:childTnLst>
                        <p:par>
                          <p:cTn id="10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1" presetID="5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13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Imagem 3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16200000">
            <a:off x="1143000" y="-1143000"/>
            <a:ext cx="6858000" cy="9144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632310407"/>
      </p:ext>
    </p:extLst>
  </p:cSld>
  <p:clrMapOvr>
    <a:masterClrMapping/>
  </p:clrMapOvr>
  <p:transition>
    <p:random/>
  </p:transition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Imagem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764704"/>
            <a:ext cx="4572000" cy="5524500"/>
          </a:xfrm>
          <a:prstGeom prst="rect">
            <a:avLst/>
          </a:prstGeom>
        </p:spPr>
      </p:pic>
      <p:pic>
        <p:nvPicPr>
          <p:cNvPr id="5" name="Imagem 4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572000" y="753268"/>
            <a:ext cx="4581463" cy="553593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239640404"/>
      </p:ext>
    </p:extLst>
  </p:cSld>
  <p:clrMapOvr>
    <a:masterClrMapping/>
  </p:clrMapOvr>
  <p:transition>
    <p:random/>
  </p:transition>
  <p:timing>
    <p:tnLst>
      <p:par>
        <p:cTn id="1" dur="indefinite" restart="never" nodeType="tmRoot"/>
      </p:par>
    </p:tnLst>
  </p:timing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5058" name="Rectangle 2"/>
          <p:cNvSpPr>
            <a:spLocks noGrp="1" noChangeArrowheads="1"/>
          </p:cNvSpPr>
          <p:nvPr>
            <p:ph type="body" idx="4294967295"/>
          </p:nvPr>
        </p:nvSpPr>
        <p:spPr>
          <a:xfrm>
            <a:off x="619125" y="1931988"/>
            <a:ext cx="5715000" cy="1149350"/>
          </a:xfrm>
        </p:spPr>
        <p:txBody>
          <a:bodyPr/>
          <a:lstStyle/>
          <a:p>
            <a:pPr eaLnBrk="1" hangingPunct="1">
              <a:lnSpc>
                <a:spcPct val="80000"/>
              </a:lnSpc>
              <a:buFontTx/>
              <a:buNone/>
            </a:pPr>
            <a:r>
              <a:rPr lang="pt-PT" altLang="pt-PT" sz="2400" smtClean="0">
                <a:latin typeface="Arial" panose="020B0604020202020204" pitchFamily="34" charset="0"/>
              </a:rPr>
              <a:t>- Postos de controlo fixos no terreno</a:t>
            </a:r>
          </a:p>
          <a:p>
            <a:pPr eaLnBrk="1" hangingPunct="1">
              <a:lnSpc>
                <a:spcPct val="80000"/>
              </a:lnSpc>
              <a:buFontTx/>
              <a:buNone/>
            </a:pPr>
            <a:endParaRPr lang="pt-PT" altLang="pt-PT" sz="2400" smtClean="0">
              <a:latin typeface="Arial" panose="020B0604020202020204" pitchFamily="34" charset="0"/>
            </a:endParaRPr>
          </a:p>
          <a:p>
            <a:pPr eaLnBrk="1" hangingPunct="1">
              <a:lnSpc>
                <a:spcPct val="80000"/>
              </a:lnSpc>
              <a:buFontTx/>
              <a:buNone/>
            </a:pPr>
            <a:r>
              <a:rPr lang="pt-PT" altLang="pt-PT" sz="2400" smtClean="0">
                <a:latin typeface="Arial" panose="020B0604020202020204" pitchFamily="34" charset="0"/>
              </a:rPr>
              <a:t>- Placas pintadas, fitas, etc.</a:t>
            </a:r>
            <a:endParaRPr lang="pt-PT" altLang="pt-PT" sz="2800" smtClean="0">
              <a:solidFill>
                <a:schemeClr val="accent1"/>
              </a:solidFill>
              <a:latin typeface="Arial" panose="020B0604020202020204" pitchFamily="34" charset="0"/>
            </a:endParaRPr>
          </a:p>
        </p:txBody>
      </p:sp>
      <p:pic>
        <p:nvPicPr>
          <p:cNvPr id="45059" name="Picture 3" descr="DSC00767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55650" y="3716338"/>
            <a:ext cx="3960813" cy="29718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5060" name="Picture 5" descr="Busca 2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096000" y="1320800"/>
            <a:ext cx="2730500" cy="32654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45061" name="Rectangle 7"/>
          <p:cNvSpPr>
            <a:spLocks noChangeArrowheads="1"/>
          </p:cNvSpPr>
          <p:nvPr/>
        </p:nvSpPr>
        <p:spPr bwMode="auto">
          <a:xfrm>
            <a:off x="-323850" y="260350"/>
            <a:ext cx="8712200" cy="6477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Times New Roman" panose="02020603050405020304" pitchFamily="18" charset="0"/>
              </a:defRPr>
            </a:lvl1pPr>
            <a:lvl2pPr marL="742950" indent="-28575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Times New Roman" panose="02020603050405020304" pitchFamily="18" charset="0"/>
              </a:defRPr>
            </a:lvl2pPr>
            <a:lvl3pPr marL="1143000" indent="-22860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Times New Roman" panose="02020603050405020304" pitchFamily="18" charset="0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Times New Roman" panose="02020603050405020304" pitchFamily="18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 New Roman" panose="02020603050405020304" pitchFamily="18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 New Roman" panose="02020603050405020304" pitchFamily="18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 New Roman" panose="02020603050405020304" pitchFamily="18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 New Roman" panose="02020603050405020304" pitchFamily="18" charset="0"/>
              </a:defRPr>
            </a:lvl9pPr>
          </a:lstStyle>
          <a:p>
            <a:pPr algn="r" eaLnBrk="1" hangingPunct="1">
              <a:spcBef>
                <a:spcPct val="0"/>
              </a:spcBef>
              <a:buFontTx/>
              <a:buNone/>
            </a:pPr>
            <a:endParaRPr lang="pt-PT" altLang="pt-PT" sz="2300" u="none">
              <a:solidFill>
                <a:srgbClr val="FF9900"/>
              </a:solidFill>
              <a:latin typeface="Arial Black" panose="020B0A04020102020204" pitchFamily="34" charset="0"/>
            </a:endParaRPr>
          </a:p>
        </p:txBody>
      </p:sp>
      <p:sp>
        <p:nvSpPr>
          <p:cNvPr id="27655" name="Text Box 8"/>
          <p:cNvSpPr txBox="1">
            <a:spLocks noChangeArrowheads="1"/>
          </p:cNvSpPr>
          <p:nvPr/>
        </p:nvSpPr>
        <p:spPr bwMode="auto">
          <a:xfrm>
            <a:off x="1403350" y="260350"/>
            <a:ext cx="6057900" cy="708025"/>
          </a:xfrm>
          <a:prstGeom prst="rect">
            <a:avLst/>
          </a:prstGeom>
          <a:noFill/>
          <a:ln w="9525" algn="ctr">
            <a:noFill/>
            <a:miter lim="800000"/>
            <a:headEnd/>
            <a:tailEnd/>
          </a:ln>
          <a:effectLst/>
        </p:spPr>
        <p:txBody>
          <a:bodyPr anchor="ctr"/>
          <a:lstStyle/>
          <a:p>
            <a:pPr algn="ctr" eaLnBrk="1" hangingPunct="1">
              <a:defRPr/>
            </a:pPr>
            <a:r>
              <a:rPr lang="pt-PT" sz="3600" b="1" u="none" dirty="0">
                <a:solidFill>
                  <a:srgbClr val="000099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Arial" charset="0"/>
              </a:rPr>
              <a:t>Percursos Permanentes</a:t>
            </a:r>
          </a:p>
        </p:txBody>
      </p:sp>
      <p:pic>
        <p:nvPicPr>
          <p:cNvPr id="45063" name="Imagem 8" descr="Baliza para pintar.JPG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334125" y="4938713"/>
            <a:ext cx="1739900" cy="17414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m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23528" y="500062"/>
            <a:ext cx="8448675" cy="5857875"/>
          </a:xfrm>
          <a:prstGeom prst="rect">
            <a:avLst/>
          </a:prstGeom>
        </p:spPr>
      </p:pic>
      <p:pic>
        <p:nvPicPr>
          <p:cNvPr id="3" name="Imagem 2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963749"/>
            <a:ext cx="9144000" cy="493050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126426205"/>
      </p:ext>
    </p:extLst>
  </p:cSld>
  <p:clrMapOvr>
    <a:masterClrMapping/>
  </p:clrMapOvr>
  <p:transition>
    <p:random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0902" name="Rectangle 6"/>
          <p:cNvSpPr>
            <a:spLocks noGrp="1"/>
          </p:cNvSpPr>
          <p:nvPr>
            <p:ph type="body" idx="1"/>
          </p:nvPr>
        </p:nvSpPr>
        <p:spPr>
          <a:xfrm>
            <a:off x="250825" y="1414463"/>
            <a:ext cx="4838700" cy="5038725"/>
          </a:xfrm>
          <a:noFill/>
        </p:spPr>
        <p:txBody>
          <a:bodyPr/>
          <a:lstStyle/>
          <a:p>
            <a:pPr marL="0" indent="0" algn="just">
              <a:buFontTx/>
              <a:buNone/>
            </a:pPr>
            <a:r>
              <a:rPr lang="pt-PT" altLang="pt-PT" sz="2400" b="1" smtClean="0">
                <a:latin typeface="Arial" panose="020B0604020202020204" pitchFamily="34" charset="0"/>
              </a:rPr>
              <a:t>Os mapas de orientação são elaborados de acordo com as normas internacionais da modalidade – </a:t>
            </a:r>
            <a:r>
              <a:rPr lang="pt-PT" altLang="pt-PT" sz="2400" b="1" i="1" smtClean="0">
                <a:solidFill>
                  <a:srgbClr val="003399"/>
                </a:solidFill>
                <a:latin typeface="Arial" panose="020B0604020202020204" pitchFamily="34" charset="0"/>
              </a:rPr>
              <a:t>International Orienteering Federation</a:t>
            </a:r>
            <a:r>
              <a:rPr lang="pt-PT" altLang="pt-PT" sz="2400" b="1" smtClean="0">
                <a:solidFill>
                  <a:srgbClr val="003399"/>
                </a:solidFill>
                <a:latin typeface="Arial" panose="020B0604020202020204" pitchFamily="34" charset="0"/>
              </a:rPr>
              <a:t> (IOF)</a:t>
            </a:r>
            <a:r>
              <a:rPr lang="pt-PT" altLang="pt-PT" sz="2400" b="1" smtClean="0">
                <a:latin typeface="Arial" panose="020B0604020202020204" pitchFamily="34" charset="0"/>
              </a:rPr>
              <a:t>.</a:t>
            </a:r>
          </a:p>
          <a:p>
            <a:pPr marL="0" indent="0" algn="just">
              <a:buFontTx/>
              <a:buNone/>
            </a:pPr>
            <a:endParaRPr lang="pt-PT" altLang="pt-PT" sz="2400" b="1" smtClean="0">
              <a:latin typeface="Arial" panose="020B0604020202020204" pitchFamily="34" charset="0"/>
            </a:endParaRPr>
          </a:p>
          <a:p>
            <a:pPr marL="0" indent="0" algn="just">
              <a:buFontTx/>
              <a:buNone/>
            </a:pPr>
            <a:r>
              <a:rPr lang="pt-PT" altLang="pt-PT" sz="2400" b="1" smtClean="0">
                <a:latin typeface="Arial" panose="020B0604020202020204" pitchFamily="34" charset="0"/>
              </a:rPr>
              <a:t>Os mapas usados apresentam normalmente escalas de </a:t>
            </a:r>
            <a:r>
              <a:rPr lang="pt-PT" altLang="pt-PT" sz="2400" b="1" smtClean="0">
                <a:solidFill>
                  <a:srgbClr val="006600"/>
                </a:solidFill>
                <a:latin typeface="Arial" panose="020B0604020202020204" pitchFamily="34" charset="0"/>
              </a:rPr>
              <a:t>1/10 000</a:t>
            </a:r>
            <a:r>
              <a:rPr lang="pt-PT" altLang="pt-PT" sz="2400" b="1" smtClean="0">
                <a:latin typeface="Arial" panose="020B0604020202020204" pitchFamily="34" charset="0"/>
              </a:rPr>
              <a:t> ou </a:t>
            </a:r>
            <a:r>
              <a:rPr lang="pt-PT" altLang="pt-PT" sz="2400" b="1" smtClean="0">
                <a:solidFill>
                  <a:srgbClr val="006600"/>
                </a:solidFill>
                <a:latin typeface="Arial" panose="020B0604020202020204" pitchFamily="34" charset="0"/>
              </a:rPr>
              <a:t>1/15 000</a:t>
            </a:r>
            <a:r>
              <a:rPr lang="pt-PT" altLang="pt-PT" sz="2400" b="1" smtClean="0">
                <a:latin typeface="Arial" panose="020B0604020202020204" pitchFamily="34" charset="0"/>
              </a:rPr>
              <a:t>, usando-se, contudo, escalas maiores, entre </a:t>
            </a:r>
            <a:r>
              <a:rPr lang="pt-PT" altLang="pt-PT" sz="2400" b="1" smtClean="0">
                <a:solidFill>
                  <a:srgbClr val="800000"/>
                </a:solidFill>
                <a:latin typeface="Arial" panose="020B0604020202020204" pitchFamily="34" charset="0"/>
              </a:rPr>
              <a:t>1/2000</a:t>
            </a:r>
            <a:r>
              <a:rPr lang="pt-PT" altLang="pt-PT" sz="2400" b="1" smtClean="0">
                <a:latin typeface="Arial" panose="020B0604020202020204" pitchFamily="34" charset="0"/>
              </a:rPr>
              <a:t> e </a:t>
            </a:r>
            <a:r>
              <a:rPr lang="pt-PT" altLang="pt-PT" sz="2400" b="1" smtClean="0">
                <a:solidFill>
                  <a:srgbClr val="800000"/>
                </a:solidFill>
                <a:latin typeface="Arial" panose="020B0604020202020204" pitchFamily="34" charset="0"/>
              </a:rPr>
              <a:t>1/5000</a:t>
            </a:r>
            <a:r>
              <a:rPr lang="pt-PT" altLang="pt-PT" sz="2400" b="1" smtClean="0">
                <a:latin typeface="Arial" panose="020B0604020202020204" pitchFamily="34" charset="0"/>
              </a:rPr>
              <a:t>, para actividades de iniciação e/ou promoção.</a:t>
            </a:r>
          </a:p>
        </p:txBody>
      </p:sp>
      <p:pic>
        <p:nvPicPr>
          <p:cNvPr id="46083" name="Picture 7" descr="517px-Mapa_de_Orienta%C3%A7%C3%A3o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302250" y="1493838"/>
            <a:ext cx="3711575" cy="43005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80904" name="WordArt 8"/>
          <p:cNvSpPr>
            <a:spLocks noChangeArrowheads="1" noChangeShapeType="1" noTextEdit="1"/>
          </p:cNvSpPr>
          <p:nvPr/>
        </p:nvSpPr>
        <p:spPr bwMode="auto">
          <a:xfrm>
            <a:off x="1619672" y="404664"/>
            <a:ext cx="5989637" cy="503237"/>
          </a:xfrm>
          <a:prstGeom prst="rect">
            <a:avLst/>
          </a:prstGeom>
        </p:spPr>
        <p:txBody>
          <a:bodyPr wrap="none" fromWordArt="1">
            <a:prstTxWarp prst="textPlain">
              <a:avLst>
                <a:gd name="adj" fmla="val 50000"/>
              </a:avLst>
            </a:prstTxWarp>
          </a:bodyPr>
          <a:lstStyle/>
          <a:p>
            <a:pPr algn="ctr">
              <a:defRPr/>
            </a:pPr>
            <a:r>
              <a:rPr lang="pt-PT" sz="3600" kern="10" dirty="0">
                <a:ln w="9525">
                  <a:solidFill>
                    <a:srgbClr val="000000"/>
                  </a:solidFill>
                  <a:round/>
                  <a:headEnd/>
                  <a:tailEnd/>
                </a:ln>
                <a:solidFill>
                  <a:schemeClr val="accent2"/>
                </a:solidFill>
                <a:latin typeface="Arial Black"/>
              </a:rPr>
              <a:t>Cartografia de Orientação</a:t>
            </a:r>
          </a:p>
        </p:txBody>
      </p:sp>
    </p:spTree>
  </p:cSld>
  <p:clrMapOvr>
    <a:masterClrMapping/>
  </p:clrMapOvr>
  <p:transition>
    <p:random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090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1986" name="Picture 15" descr="Imagem38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232150" y="2997200"/>
            <a:ext cx="3140075" cy="34813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45411" name="Rectangle 3"/>
          <p:cNvSpPr>
            <a:spLocks noGrp="1" noChangeArrowheads="1"/>
          </p:cNvSpPr>
          <p:nvPr>
            <p:ph type="title" idx="4294967295"/>
          </p:nvPr>
        </p:nvSpPr>
        <p:spPr/>
        <p:txBody>
          <a:bodyPr/>
          <a:lstStyle/>
          <a:p>
            <a:pPr eaLnBrk="1" hangingPunct="1">
              <a:defRPr/>
            </a:pPr>
            <a:r>
              <a:rPr lang="pt-PT" sz="3800" b="1" smtClean="0">
                <a:solidFill>
                  <a:srgbClr val="000099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Arial" charset="0"/>
              </a:rPr>
              <a:t>Cartografia</a:t>
            </a:r>
          </a:p>
        </p:txBody>
      </p:sp>
      <p:sp>
        <p:nvSpPr>
          <p:cNvPr id="145413" name="Rectangle 5"/>
          <p:cNvSpPr>
            <a:spLocks noChangeArrowheads="1"/>
          </p:cNvSpPr>
          <p:nvPr/>
        </p:nvSpPr>
        <p:spPr bwMode="auto">
          <a:xfrm>
            <a:off x="468313" y="2001838"/>
            <a:ext cx="2084387" cy="4270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Times New Roman" panose="02020603050405020304" pitchFamily="18" charset="0"/>
              </a:defRPr>
            </a:lvl1pPr>
            <a:lvl2pPr marL="742950" indent="-28575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Times New Roman" panose="02020603050405020304" pitchFamily="18" charset="0"/>
              </a:defRPr>
            </a:lvl2pPr>
            <a:lvl3pPr marL="1143000" indent="-22860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Times New Roman" panose="02020603050405020304" pitchFamily="18" charset="0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Times New Roman" panose="02020603050405020304" pitchFamily="18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 New Roman" panose="02020603050405020304" pitchFamily="18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 New Roman" panose="02020603050405020304" pitchFamily="18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 New Roman" panose="02020603050405020304" pitchFamily="18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 New Roman" panose="02020603050405020304" pitchFamily="18" charset="0"/>
              </a:defRPr>
            </a:lvl9pPr>
          </a:lstStyle>
          <a:p>
            <a:pPr eaLnBrk="1" hangingPunct="1">
              <a:spcBef>
                <a:spcPct val="0"/>
              </a:spcBef>
              <a:buFontTx/>
              <a:buNone/>
            </a:pPr>
            <a:r>
              <a:rPr lang="pt-PT" altLang="pt-PT" sz="2200" b="1" u="none">
                <a:solidFill>
                  <a:srgbClr val="A50021"/>
                </a:solidFill>
                <a:latin typeface="Arial" panose="020B0604020202020204" pitchFamily="34" charset="0"/>
              </a:rPr>
              <a:t>2 - Mapa base</a:t>
            </a:r>
            <a:r>
              <a:rPr lang="pt-PT" altLang="pt-PT" sz="1800" b="1" u="none">
                <a:solidFill>
                  <a:srgbClr val="A50021"/>
                </a:solidFill>
                <a:latin typeface="Arial" panose="020B0604020202020204" pitchFamily="34" charset="0"/>
              </a:rPr>
              <a:t> </a:t>
            </a:r>
          </a:p>
        </p:txBody>
      </p:sp>
      <p:sp>
        <p:nvSpPr>
          <p:cNvPr id="145414" name="Rectangle 6"/>
          <p:cNvSpPr>
            <a:spLocks noChangeArrowheads="1"/>
          </p:cNvSpPr>
          <p:nvPr/>
        </p:nvSpPr>
        <p:spPr bwMode="auto">
          <a:xfrm>
            <a:off x="900113" y="2924175"/>
            <a:ext cx="1860550" cy="3667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Times New Roman" panose="02020603050405020304" pitchFamily="18" charset="0"/>
              </a:defRPr>
            </a:lvl1pPr>
            <a:lvl2pPr marL="742950" indent="-28575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Times New Roman" panose="02020603050405020304" pitchFamily="18" charset="0"/>
              </a:defRPr>
            </a:lvl2pPr>
            <a:lvl3pPr marL="1143000" indent="-22860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Times New Roman" panose="02020603050405020304" pitchFamily="18" charset="0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Times New Roman" panose="02020603050405020304" pitchFamily="18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 New Roman" panose="02020603050405020304" pitchFamily="18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 New Roman" panose="02020603050405020304" pitchFamily="18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 New Roman" panose="02020603050405020304" pitchFamily="18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 New Roman" panose="02020603050405020304" pitchFamily="18" charset="0"/>
              </a:defRPr>
            </a:lvl9pPr>
          </a:lstStyle>
          <a:p>
            <a:pPr eaLnBrk="1" hangingPunct="1">
              <a:spcBef>
                <a:spcPct val="0"/>
              </a:spcBef>
              <a:buFontTx/>
              <a:buNone/>
            </a:pPr>
            <a:r>
              <a:rPr lang="pt-PT" altLang="pt-PT" sz="1800" u="none">
                <a:latin typeface="Arial" panose="020B0604020202020204" pitchFamily="34" charset="0"/>
              </a:rPr>
              <a:t>Fotografia aérea</a:t>
            </a:r>
          </a:p>
        </p:txBody>
      </p:sp>
      <p:sp>
        <p:nvSpPr>
          <p:cNvPr id="145415" name="Rectangle 7"/>
          <p:cNvSpPr>
            <a:spLocks noChangeArrowheads="1"/>
          </p:cNvSpPr>
          <p:nvPr/>
        </p:nvSpPr>
        <p:spPr bwMode="auto">
          <a:xfrm>
            <a:off x="6588125" y="2781300"/>
            <a:ext cx="2305050" cy="3667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Times New Roman" panose="02020603050405020304" pitchFamily="18" charset="0"/>
              </a:defRPr>
            </a:lvl1pPr>
            <a:lvl2pPr marL="742950" indent="-28575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Times New Roman" panose="02020603050405020304" pitchFamily="18" charset="0"/>
              </a:defRPr>
            </a:lvl2pPr>
            <a:lvl3pPr marL="1143000" indent="-22860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Times New Roman" panose="02020603050405020304" pitchFamily="18" charset="0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Times New Roman" panose="02020603050405020304" pitchFamily="18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 New Roman" panose="02020603050405020304" pitchFamily="18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 New Roman" panose="02020603050405020304" pitchFamily="18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 New Roman" panose="02020603050405020304" pitchFamily="18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 New Roman" panose="02020603050405020304" pitchFamily="18" charset="0"/>
              </a:defRPr>
            </a:lvl9pPr>
          </a:lstStyle>
          <a:p>
            <a:pPr eaLnBrk="1" hangingPunct="1">
              <a:spcBef>
                <a:spcPct val="0"/>
              </a:spcBef>
              <a:buFontTx/>
              <a:buNone/>
            </a:pPr>
            <a:r>
              <a:rPr lang="pt-PT" altLang="pt-PT" sz="1800" u="none">
                <a:latin typeface="Arial" panose="020B0604020202020204" pitchFamily="34" charset="0"/>
              </a:rPr>
              <a:t>Carta militar 1/25000</a:t>
            </a:r>
          </a:p>
        </p:txBody>
      </p:sp>
      <p:sp>
        <p:nvSpPr>
          <p:cNvPr id="145416" name="Rectangle 8"/>
          <p:cNvSpPr>
            <a:spLocks noChangeArrowheads="1"/>
          </p:cNvSpPr>
          <p:nvPr/>
        </p:nvSpPr>
        <p:spPr bwMode="auto">
          <a:xfrm>
            <a:off x="468313" y="1363663"/>
            <a:ext cx="2798762" cy="4270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Times New Roman" panose="02020603050405020304" pitchFamily="18" charset="0"/>
              </a:defRPr>
            </a:lvl1pPr>
            <a:lvl2pPr marL="742950" indent="-28575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Times New Roman" panose="02020603050405020304" pitchFamily="18" charset="0"/>
              </a:defRPr>
            </a:lvl2pPr>
            <a:lvl3pPr marL="1143000" indent="-22860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Times New Roman" panose="02020603050405020304" pitchFamily="18" charset="0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Times New Roman" panose="02020603050405020304" pitchFamily="18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 New Roman" panose="02020603050405020304" pitchFamily="18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 New Roman" panose="02020603050405020304" pitchFamily="18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 New Roman" panose="02020603050405020304" pitchFamily="18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 New Roman" panose="02020603050405020304" pitchFamily="18" charset="0"/>
              </a:defRPr>
            </a:lvl9pPr>
          </a:lstStyle>
          <a:p>
            <a:pPr eaLnBrk="1" hangingPunct="1">
              <a:spcBef>
                <a:spcPct val="0"/>
              </a:spcBef>
              <a:buFontTx/>
              <a:buNone/>
            </a:pPr>
            <a:r>
              <a:rPr lang="pt-PT" altLang="pt-PT" sz="2200" b="1" u="none">
                <a:solidFill>
                  <a:srgbClr val="A50021"/>
                </a:solidFill>
                <a:latin typeface="Arial" panose="020B0604020202020204" pitchFamily="34" charset="0"/>
              </a:rPr>
              <a:t>1 - Escolha do local</a:t>
            </a:r>
          </a:p>
        </p:txBody>
      </p:sp>
      <p:sp>
        <p:nvSpPr>
          <p:cNvPr id="145417" name="Text Box 9"/>
          <p:cNvSpPr txBox="1">
            <a:spLocks noChangeArrowheads="1"/>
          </p:cNvSpPr>
          <p:nvPr/>
        </p:nvSpPr>
        <p:spPr bwMode="auto">
          <a:xfrm>
            <a:off x="3692525" y="2205038"/>
            <a:ext cx="2152650" cy="6413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Times New Roman" panose="02020603050405020304" pitchFamily="18" charset="0"/>
              </a:defRPr>
            </a:lvl1pPr>
            <a:lvl2pPr marL="742950" indent="-28575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Times New Roman" panose="02020603050405020304" pitchFamily="18" charset="0"/>
              </a:defRPr>
            </a:lvl2pPr>
            <a:lvl3pPr marL="1143000" indent="-22860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Times New Roman" panose="02020603050405020304" pitchFamily="18" charset="0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Times New Roman" panose="02020603050405020304" pitchFamily="18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 New Roman" panose="02020603050405020304" pitchFamily="18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 New Roman" panose="02020603050405020304" pitchFamily="18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 New Roman" panose="02020603050405020304" pitchFamily="18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 New Roman" panose="02020603050405020304" pitchFamily="18" charset="0"/>
              </a:defRPr>
            </a:lvl9pPr>
          </a:lstStyle>
          <a:p>
            <a:pPr algn="ctr" eaLnBrk="1" hangingPunct="1">
              <a:spcBef>
                <a:spcPct val="0"/>
              </a:spcBef>
              <a:buFontTx/>
              <a:buNone/>
            </a:pPr>
            <a:r>
              <a:rPr lang="pt-PT" altLang="pt-PT" sz="1800" u="none">
                <a:latin typeface="Arial" panose="020B0604020202020204" pitchFamily="34" charset="0"/>
              </a:rPr>
              <a:t>Mapas de serviços </a:t>
            </a:r>
          </a:p>
          <a:p>
            <a:pPr algn="ctr" eaLnBrk="1" hangingPunct="1">
              <a:spcBef>
                <a:spcPct val="0"/>
              </a:spcBef>
              <a:buFontTx/>
              <a:buNone/>
            </a:pPr>
            <a:r>
              <a:rPr lang="pt-PT" altLang="pt-PT" sz="1800" u="none">
                <a:latin typeface="Arial" panose="020B0604020202020204" pitchFamily="34" charset="0"/>
              </a:rPr>
              <a:t>municipais 1/2000</a:t>
            </a:r>
          </a:p>
        </p:txBody>
      </p:sp>
      <p:pic>
        <p:nvPicPr>
          <p:cNvPr id="41993" name="Picture 14" descr="Imagem36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79388" y="3500438"/>
            <a:ext cx="3455987" cy="25908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994" name="Picture 16" descr="Imagem39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184900" y="3328988"/>
            <a:ext cx="2779713" cy="29083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>
    <p:random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ntr" presetSubtype="2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54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Horizontal)">
                                      <p:cBhvr>
                                        <p:cTn id="7" dur="1000"/>
                                        <p:tgtEl>
                                          <p:spTgt spid="1454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 nodeType="clickPar">
                      <p:stCondLst>
                        <p:cond delay="indefinite"/>
                      </p:stCondLst>
                      <p:childTnLst>
                        <p:par>
                          <p:cTn id="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0" presetID="16" presetClass="entr" presetSubtype="2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54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Horizontal)">
                                      <p:cBhvr>
                                        <p:cTn id="12" dur="500"/>
                                        <p:tgtEl>
                                          <p:spTgt spid="1454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 nodeType="clickPar">
                      <p:stCondLst>
                        <p:cond delay="indefinite"/>
                      </p:stCondLst>
                      <p:childTnLst>
                        <p:par>
                          <p:cTn id="1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54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" dur="500" fill="hold"/>
                                        <p:tgtEl>
                                          <p:spTgt spid="1454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" dur="500" fill="hold"/>
                                        <p:tgtEl>
                                          <p:spTgt spid="1454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9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99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1" dur="500" fill="hold"/>
                                        <p:tgtEl>
                                          <p:spTgt spid="4199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" dur="500" fill="hold"/>
                                        <p:tgtEl>
                                          <p:spTgt spid="4199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 nodeType="clickPar">
                      <p:stCondLst>
                        <p:cond delay="indefinite"/>
                      </p:stCondLst>
                      <p:childTnLst>
                        <p:par>
                          <p:cTn id="2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5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54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7" dur="500"/>
                                        <p:tgtEl>
                                          <p:spTgt spid="1454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8" presetID="1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98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Bottom)">
                                      <p:cBhvr>
                                        <p:cTn id="30" dur="500"/>
                                        <p:tgtEl>
                                          <p:spTgt spid="4198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 nodeType="clickPar">
                      <p:stCondLst>
                        <p:cond delay="indefinite"/>
                      </p:stCondLst>
                      <p:childTnLst>
                        <p:par>
                          <p:cTn id="32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33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54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5" dur="500" fill="hold"/>
                                        <p:tgtEl>
                                          <p:spTgt spid="1454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6" dur="500" fill="hold"/>
                                        <p:tgtEl>
                                          <p:spTgt spid="1454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7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99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9" dur="500" fill="hold"/>
                                        <p:tgtEl>
                                          <p:spTgt spid="4199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0" dur="500" fill="hold"/>
                                        <p:tgtEl>
                                          <p:spTgt spid="4199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45413" grpId="0"/>
      <p:bldP spid="145414" grpId="0"/>
      <p:bldP spid="145415" grpId="0"/>
      <p:bldP spid="145416" grpId="0"/>
      <p:bldP spid="145417" grpId="0"/>
    </p:bldLst>
  </p:timing>
</p:sld>
</file>

<file path=ppt/slides/slide3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8130" name="Rectangle 3"/>
          <p:cNvSpPr>
            <a:spLocks noGrp="1" noChangeArrowheads="1"/>
          </p:cNvSpPr>
          <p:nvPr>
            <p:ph type="body" sz="half" idx="4294967295"/>
          </p:nvPr>
        </p:nvSpPr>
        <p:spPr>
          <a:xfrm>
            <a:off x="323850" y="2205038"/>
            <a:ext cx="3529013" cy="427037"/>
          </a:xfrm>
        </p:spPr>
        <p:txBody>
          <a:bodyPr>
            <a:spAutoFit/>
          </a:bodyPr>
          <a:lstStyle/>
          <a:p>
            <a:pPr marL="0" indent="0" eaLnBrk="1" hangingPunct="1">
              <a:spcBef>
                <a:spcPct val="0"/>
              </a:spcBef>
              <a:buFontTx/>
              <a:buNone/>
            </a:pPr>
            <a:r>
              <a:rPr lang="pt-PT" altLang="pt-PT" sz="2200" b="1" smtClean="0">
                <a:solidFill>
                  <a:srgbClr val="A50021"/>
                </a:solidFill>
                <a:latin typeface="Arial" panose="020B0604020202020204" pitchFamily="34" charset="0"/>
              </a:rPr>
              <a:t>3 - Trabalho de campo</a:t>
            </a:r>
          </a:p>
        </p:txBody>
      </p:sp>
      <p:pic>
        <p:nvPicPr>
          <p:cNvPr id="48131" name="Picture 4"/>
          <p:cNvPicPr>
            <a:picLocks noGrp="1" noChangeAspect="1" noChangeArrowheads="1"/>
          </p:cNvPicPr>
          <p:nvPr>
            <p:ph sz="quarter" idx="4294967295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>
          <a:xfrm>
            <a:off x="323850" y="3933825"/>
            <a:ext cx="3455988" cy="2592388"/>
          </a:xfrm>
          <a:noFill/>
        </p:spPr>
      </p:pic>
      <p:pic>
        <p:nvPicPr>
          <p:cNvPr id="6" name="Picture 8" descr="Imagem43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214813" y="1857375"/>
            <a:ext cx="4214812" cy="43116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45411" name="Rectangle 3"/>
          <p:cNvSpPr>
            <a:spLocks noChangeArrowheads="1"/>
          </p:cNvSpPr>
          <p:nvPr/>
        </p:nvSpPr>
        <p:spPr bwMode="auto">
          <a:xfrm>
            <a:off x="685800" y="115888"/>
            <a:ext cx="7772400" cy="1143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anchor="ctr"/>
          <a:lstStyle/>
          <a:p>
            <a:pPr algn="ctr" eaLnBrk="1" hangingPunct="1">
              <a:defRPr/>
            </a:pPr>
            <a:r>
              <a:rPr lang="pt-PT" sz="3800" b="1" u="none" dirty="0">
                <a:solidFill>
                  <a:srgbClr val="000099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Arial" charset="0"/>
              </a:rPr>
              <a:t>Cartografia</a:t>
            </a:r>
          </a:p>
        </p:txBody>
      </p:sp>
    </p:spTree>
  </p:cSld>
  <p:clrMapOvr>
    <a:masterClrMapping/>
  </p:clrMapOvr>
  <p:transition>
    <p:random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9154" name="Text Box 4"/>
          <p:cNvSpPr txBox="1">
            <a:spLocks noChangeArrowheads="1"/>
          </p:cNvSpPr>
          <p:nvPr/>
        </p:nvSpPr>
        <p:spPr bwMode="auto">
          <a:xfrm>
            <a:off x="1042988" y="1268413"/>
            <a:ext cx="4752975" cy="762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Times New Roman" panose="02020603050405020304" pitchFamily="18" charset="0"/>
              </a:defRPr>
            </a:lvl1pPr>
            <a:lvl2pPr marL="742950" indent="-28575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Times New Roman" panose="02020603050405020304" pitchFamily="18" charset="0"/>
              </a:defRPr>
            </a:lvl2pPr>
            <a:lvl3pPr marL="1143000" indent="-22860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Times New Roman" panose="02020603050405020304" pitchFamily="18" charset="0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Times New Roman" panose="02020603050405020304" pitchFamily="18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 New Roman" panose="02020603050405020304" pitchFamily="18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 New Roman" panose="02020603050405020304" pitchFamily="18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 New Roman" panose="02020603050405020304" pitchFamily="18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 New Roman" panose="02020603050405020304" pitchFamily="18" charset="0"/>
              </a:defRPr>
            </a:lvl9pPr>
          </a:lstStyle>
          <a:p>
            <a:pPr eaLnBrk="1" hangingPunct="1">
              <a:spcBef>
                <a:spcPct val="0"/>
              </a:spcBef>
              <a:buFontTx/>
              <a:buNone/>
            </a:pPr>
            <a:r>
              <a:rPr lang="pt-PT" altLang="pt-PT" sz="2200" b="1" u="none">
                <a:solidFill>
                  <a:srgbClr val="A50021"/>
                </a:solidFill>
                <a:latin typeface="Arial" panose="020B0604020202020204" pitchFamily="34" charset="0"/>
              </a:rPr>
              <a:t>4 - Desenho em Ocad</a:t>
            </a:r>
          </a:p>
          <a:p>
            <a:pPr eaLnBrk="1" hangingPunct="1">
              <a:spcBef>
                <a:spcPct val="0"/>
              </a:spcBef>
              <a:buFontTx/>
              <a:buNone/>
            </a:pPr>
            <a:r>
              <a:rPr lang="pt-PT" altLang="pt-PT" sz="2200" b="1" u="none">
                <a:solidFill>
                  <a:srgbClr val="A50021"/>
                </a:solidFill>
                <a:latin typeface="Arial" panose="020B0604020202020204" pitchFamily="34" charset="0"/>
              </a:rPr>
              <a:t>5 - Revisão do mapa no terreno</a:t>
            </a:r>
          </a:p>
        </p:txBody>
      </p:sp>
      <p:pic>
        <p:nvPicPr>
          <p:cNvPr id="49155" name="Picture 8" descr="Imagem43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68313" y="2759075"/>
            <a:ext cx="3752850" cy="38385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9156" name="Picture 9" descr="Imagem44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859338" y="2711450"/>
            <a:ext cx="3570287" cy="3886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45411" name="Rectangle 3"/>
          <p:cNvSpPr>
            <a:spLocks noChangeArrowheads="1"/>
          </p:cNvSpPr>
          <p:nvPr/>
        </p:nvSpPr>
        <p:spPr bwMode="auto">
          <a:xfrm>
            <a:off x="685800" y="115888"/>
            <a:ext cx="7772400" cy="1143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anchor="ctr"/>
          <a:lstStyle/>
          <a:p>
            <a:pPr algn="ctr" eaLnBrk="1" hangingPunct="1">
              <a:defRPr/>
            </a:pPr>
            <a:r>
              <a:rPr lang="pt-PT" sz="3800" b="1" u="none">
                <a:solidFill>
                  <a:srgbClr val="000099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Arial" charset="0"/>
              </a:rPr>
              <a:t>Cartografia</a:t>
            </a:r>
          </a:p>
        </p:txBody>
      </p:sp>
    </p:spTree>
  </p:cSld>
  <p:clrMapOvr>
    <a:masterClrMapping/>
  </p:clrMapOvr>
  <p:transition>
    <p:random/>
  </p:transition>
  <p:timing>
    <p:tnLst>
      <p:par>
        <p:cTn id="1" dur="indefinite" restart="never" nodeType="tmRoot"/>
      </p:par>
    </p:tnLst>
  </p:timing>
</p:sld>
</file>

<file path=ppt/slides/slide4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0178" name="Rectangle 3"/>
          <p:cNvSpPr>
            <a:spLocks noGrp="1" noChangeArrowheads="1"/>
          </p:cNvSpPr>
          <p:nvPr>
            <p:ph type="body" sz="half" idx="4294967295"/>
          </p:nvPr>
        </p:nvSpPr>
        <p:spPr>
          <a:xfrm>
            <a:off x="685800" y="2540000"/>
            <a:ext cx="3454400" cy="427038"/>
          </a:xfrm>
        </p:spPr>
        <p:txBody>
          <a:bodyPr>
            <a:spAutoFit/>
          </a:bodyPr>
          <a:lstStyle/>
          <a:p>
            <a:pPr marL="0" indent="0" eaLnBrk="1" hangingPunct="1">
              <a:spcBef>
                <a:spcPct val="0"/>
              </a:spcBef>
              <a:buFontTx/>
              <a:buNone/>
            </a:pPr>
            <a:r>
              <a:rPr lang="pt-PT" altLang="pt-PT" sz="2200" b="1" smtClean="0">
                <a:solidFill>
                  <a:srgbClr val="A50021"/>
                </a:solidFill>
                <a:latin typeface="Arial" panose="020B0604020202020204" pitchFamily="34" charset="0"/>
              </a:rPr>
              <a:t>6 - Composição Gráfica</a:t>
            </a:r>
          </a:p>
        </p:txBody>
      </p:sp>
      <p:pic>
        <p:nvPicPr>
          <p:cNvPr id="45060" name="Picture 8" descr="Imagem46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284663" y="115888"/>
            <a:ext cx="4425950" cy="66690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45411" name="Rectangle 3"/>
          <p:cNvSpPr>
            <a:spLocks noChangeArrowheads="1"/>
          </p:cNvSpPr>
          <p:nvPr/>
        </p:nvSpPr>
        <p:spPr bwMode="auto">
          <a:xfrm>
            <a:off x="831850" y="341313"/>
            <a:ext cx="7772400" cy="1143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anchor="ctr"/>
          <a:lstStyle/>
          <a:p>
            <a:pPr eaLnBrk="1" hangingPunct="1">
              <a:defRPr/>
            </a:pPr>
            <a:r>
              <a:rPr lang="pt-PT" sz="3800" b="1" u="none" dirty="0">
                <a:solidFill>
                  <a:srgbClr val="000099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Arial" charset="0"/>
              </a:rPr>
              <a:t>Cartografia</a:t>
            </a:r>
          </a:p>
        </p:txBody>
      </p:sp>
    </p:spTree>
  </p:cSld>
  <p:clrMapOvr>
    <a:masterClrMapping/>
  </p:clrMapOvr>
  <p:transition>
    <p:random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06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3000"/>
                                        <p:tgtEl>
                                          <p:spTgt spid="4506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338" name="Rectangle 2"/>
          <p:cNvSpPr>
            <a:spLocks noGrp="1" noChangeArrowheads="1"/>
          </p:cNvSpPr>
          <p:nvPr>
            <p:ph type="title" idx="4294967295"/>
          </p:nvPr>
        </p:nvSpPr>
        <p:spPr>
          <a:xfrm>
            <a:off x="457200" y="142875"/>
            <a:ext cx="8229600" cy="785813"/>
          </a:xfrm>
        </p:spPr>
        <p:txBody>
          <a:bodyPr/>
          <a:lstStyle/>
          <a:p>
            <a:pPr eaLnBrk="1" hangingPunct="1">
              <a:defRPr/>
            </a:pPr>
            <a:r>
              <a:rPr lang="pt-PT" sz="3800" b="1" smtClean="0">
                <a:solidFill>
                  <a:srgbClr val="000099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Arial" charset="0"/>
              </a:rPr>
              <a:t>Simbologia</a:t>
            </a:r>
            <a:r>
              <a:rPr lang="pt-PT" smtClean="0">
                <a:solidFill>
                  <a:srgbClr val="000099"/>
                </a:solidFill>
                <a:latin typeface="Arial" charset="0"/>
              </a:rPr>
              <a:t> </a:t>
            </a:r>
            <a:r>
              <a:rPr lang="pt-PT" sz="3800" b="1" smtClean="0">
                <a:solidFill>
                  <a:srgbClr val="000099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Arial" charset="0"/>
              </a:rPr>
              <a:t>do</a:t>
            </a:r>
            <a:r>
              <a:rPr lang="pt-PT" smtClean="0">
                <a:solidFill>
                  <a:srgbClr val="000099"/>
                </a:solidFill>
                <a:latin typeface="Arial" charset="0"/>
              </a:rPr>
              <a:t> </a:t>
            </a:r>
            <a:r>
              <a:rPr lang="pt-PT" sz="3800" b="1" smtClean="0">
                <a:solidFill>
                  <a:srgbClr val="000099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Arial" charset="0"/>
              </a:rPr>
              <a:t>mapa</a:t>
            </a:r>
          </a:p>
        </p:txBody>
      </p:sp>
      <p:pic>
        <p:nvPicPr>
          <p:cNvPr id="14340" name="Picture 4"/>
          <p:cNvPicPr>
            <a:picLocks noGrp="1" noChangeAspect="1" noChangeArrowheads="1"/>
          </p:cNvPicPr>
          <p:nvPr>
            <p:ph sz="half" idx="4294967295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>
          <a:xfrm>
            <a:off x="1579563" y="2530475"/>
            <a:ext cx="855662" cy="3143250"/>
          </a:xfrm>
          <a:solidFill>
            <a:schemeClr val="bg1"/>
          </a:solidFill>
        </p:spPr>
      </p:pic>
      <p:pic>
        <p:nvPicPr>
          <p:cNvPr id="14355" name="Picture 19"/>
          <p:cNvPicPr>
            <a:picLocks noGrp="1" noChangeAspect="1" noChangeArrowheads="1"/>
          </p:cNvPicPr>
          <p:nvPr>
            <p:ph sz="half" idx="4294967295"/>
          </p:nvPr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>
          <a:xfrm>
            <a:off x="1619250" y="5715000"/>
            <a:ext cx="782638" cy="725488"/>
          </a:xfrm>
          <a:noFill/>
        </p:spPr>
      </p:pic>
      <p:sp>
        <p:nvSpPr>
          <p:cNvPr id="14343" name="AutoShape 7"/>
          <p:cNvSpPr>
            <a:spLocks noChangeArrowheads="1"/>
          </p:cNvSpPr>
          <p:nvPr/>
        </p:nvSpPr>
        <p:spPr bwMode="auto">
          <a:xfrm rot="3008287">
            <a:off x="5619750" y="1054100"/>
            <a:ext cx="520700" cy="311150"/>
          </a:xfrm>
          <a:prstGeom prst="rightArrow">
            <a:avLst>
              <a:gd name="adj1" fmla="val 49676"/>
              <a:gd name="adj2" fmla="val 41906"/>
            </a:avLst>
          </a:prstGeom>
          <a:solidFill>
            <a:srgbClr val="FF6600"/>
          </a:solidFill>
          <a:ln w="9525">
            <a:solidFill>
              <a:schemeClr val="tx1"/>
            </a:solidFill>
            <a:miter lim="800000"/>
            <a:headEnd/>
            <a:tailEnd/>
          </a:ln>
        </p:spPr>
        <p:txBody>
          <a:bodyPr wrap="none" anchor="ctr"/>
          <a:lstStyle>
            <a:lvl1pPr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Times New Roman" panose="02020603050405020304" pitchFamily="18" charset="0"/>
              </a:defRPr>
            </a:lvl1pPr>
            <a:lvl2pPr marL="742950" indent="-28575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Times New Roman" panose="02020603050405020304" pitchFamily="18" charset="0"/>
              </a:defRPr>
            </a:lvl2pPr>
            <a:lvl3pPr marL="1143000" indent="-22860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Times New Roman" panose="02020603050405020304" pitchFamily="18" charset="0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Times New Roman" panose="02020603050405020304" pitchFamily="18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 New Roman" panose="02020603050405020304" pitchFamily="18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 New Roman" panose="02020603050405020304" pitchFamily="18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 New Roman" panose="02020603050405020304" pitchFamily="18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 New Roman" panose="02020603050405020304" pitchFamily="18" charset="0"/>
              </a:defRPr>
            </a:lvl9pPr>
          </a:lstStyle>
          <a:p>
            <a:pPr eaLnBrk="1" hangingPunct="1">
              <a:spcBef>
                <a:spcPct val="0"/>
              </a:spcBef>
              <a:buFontTx/>
              <a:buNone/>
            </a:pPr>
            <a:endParaRPr lang="pt-PT" altLang="pt-PT" sz="1800" u="none">
              <a:latin typeface="Arial" panose="020B0604020202020204" pitchFamily="34" charset="0"/>
            </a:endParaRPr>
          </a:p>
        </p:txBody>
      </p:sp>
      <p:sp>
        <p:nvSpPr>
          <p:cNvPr id="14344" name="Text Box 8"/>
          <p:cNvSpPr txBox="1">
            <a:spLocks noChangeArrowheads="1"/>
          </p:cNvSpPr>
          <p:nvPr/>
        </p:nvSpPr>
        <p:spPr bwMode="auto">
          <a:xfrm>
            <a:off x="2555875" y="1452563"/>
            <a:ext cx="936625" cy="476250"/>
          </a:xfrm>
          <a:prstGeom prst="rect">
            <a:avLst/>
          </a:prstGeom>
          <a:noFill/>
          <a:ln w="19050">
            <a:solidFill>
              <a:schemeClr val="tx1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>
            <a:spAutoFit/>
          </a:bodyPr>
          <a:lstStyle>
            <a:lvl1pPr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Times New Roman" panose="02020603050405020304" pitchFamily="18" charset="0"/>
              </a:defRPr>
            </a:lvl1pPr>
            <a:lvl2pPr marL="742950" indent="-28575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Times New Roman" panose="02020603050405020304" pitchFamily="18" charset="0"/>
              </a:defRPr>
            </a:lvl2pPr>
            <a:lvl3pPr marL="1143000" indent="-22860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Times New Roman" panose="02020603050405020304" pitchFamily="18" charset="0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Times New Roman" panose="02020603050405020304" pitchFamily="18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 New Roman" panose="02020603050405020304" pitchFamily="18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 New Roman" panose="02020603050405020304" pitchFamily="18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 New Roman" panose="02020603050405020304" pitchFamily="18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 New Roman" panose="02020603050405020304" pitchFamily="18" charset="0"/>
              </a:defRPr>
            </a:lvl9pPr>
          </a:lstStyle>
          <a:p>
            <a:pPr eaLnBrk="1" hangingPunct="1">
              <a:spcBef>
                <a:spcPct val="0"/>
              </a:spcBef>
              <a:buFontTx/>
              <a:buNone/>
            </a:pPr>
            <a:r>
              <a:rPr lang="pt-PT" altLang="pt-PT" sz="2400" u="none">
                <a:latin typeface="Arial Narrow" panose="020B0606020202030204" pitchFamily="34" charset="0"/>
              </a:rPr>
              <a:t>Cores</a:t>
            </a:r>
          </a:p>
        </p:txBody>
      </p:sp>
      <p:sp>
        <p:nvSpPr>
          <p:cNvPr id="14345" name="Text Box 9"/>
          <p:cNvSpPr txBox="1">
            <a:spLocks noChangeArrowheads="1"/>
          </p:cNvSpPr>
          <p:nvPr/>
        </p:nvSpPr>
        <p:spPr bwMode="auto">
          <a:xfrm>
            <a:off x="5651500" y="1449388"/>
            <a:ext cx="1247775" cy="476250"/>
          </a:xfrm>
          <a:prstGeom prst="rect">
            <a:avLst/>
          </a:prstGeom>
          <a:noFill/>
          <a:ln w="19050">
            <a:solidFill>
              <a:schemeClr val="tx1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wrap="none">
            <a:spAutoFit/>
          </a:bodyPr>
          <a:lstStyle>
            <a:lvl1pPr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Times New Roman" panose="02020603050405020304" pitchFamily="18" charset="0"/>
              </a:defRPr>
            </a:lvl1pPr>
            <a:lvl2pPr marL="742950" indent="-28575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Times New Roman" panose="02020603050405020304" pitchFamily="18" charset="0"/>
              </a:defRPr>
            </a:lvl2pPr>
            <a:lvl3pPr marL="1143000" indent="-22860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Times New Roman" panose="02020603050405020304" pitchFamily="18" charset="0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Times New Roman" panose="02020603050405020304" pitchFamily="18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 New Roman" panose="02020603050405020304" pitchFamily="18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 New Roman" panose="02020603050405020304" pitchFamily="18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 New Roman" panose="02020603050405020304" pitchFamily="18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 New Roman" panose="02020603050405020304" pitchFamily="18" charset="0"/>
              </a:defRPr>
            </a:lvl9pPr>
          </a:lstStyle>
          <a:p>
            <a:pPr eaLnBrk="1" hangingPunct="1">
              <a:spcBef>
                <a:spcPct val="0"/>
              </a:spcBef>
              <a:buFontTx/>
              <a:buNone/>
            </a:pPr>
            <a:r>
              <a:rPr lang="pt-PT" altLang="pt-PT" sz="2400" u="none">
                <a:latin typeface="Arial Narrow" panose="020B0606020202030204" pitchFamily="34" charset="0"/>
              </a:rPr>
              <a:t>Símbolos</a:t>
            </a:r>
          </a:p>
        </p:txBody>
      </p:sp>
      <p:sp>
        <p:nvSpPr>
          <p:cNvPr id="14346" name="AutoShape 10"/>
          <p:cNvSpPr>
            <a:spLocks noChangeArrowheads="1"/>
          </p:cNvSpPr>
          <p:nvPr/>
        </p:nvSpPr>
        <p:spPr bwMode="auto">
          <a:xfrm rot="8301999">
            <a:off x="3132138" y="1020763"/>
            <a:ext cx="520700" cy="311150"/>
          </a:xfrm>
          <a:prstGeom prst="rightArrow">
            <a:avLst>
              <a:gd name="adj1" fmla="val 49676"/>
              <a:gd name="adj2" fmla="val 41906"/>
            </a:avLst>
          </a:prstGeom>
          <a:solidFill>
            <a:srgbClr val="FF6600"/>
          </a:solidFill>
          <a:ln w="9525">
            <a:solidFill>
              <a:schemeClr val="tx1"/>
            </a:solidFill>
            <a:miter lim="800000"/>
            <a:headEnd/>
            <a:tailEnd/>
          </a:ln>
        </p:spPr>
        <p:txBody>
          <a:bodyPr wrap="none" anchor="ctr"/>
          <a:lstStyle>
            <a:lvl1pPr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Times New Roman" panose="02020603050405020304" pitchFamily="18" charset="0"/>
              </a:defRPr>
            </a:lvl1pPr>
            <a:lvl2pPr marL="742950" indent="-28575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Times New Roman" panose="02020603050405020304" pitchFamily="18" charset="0"/>
              </a:defRPr>
            </a:lvl2pPr>
            <a:lvl3pPr marL="1143000" indent="-22860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Times New Roman" panose="02020603050405020304" pitchFamily="18" charset="0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Times New Roman" panose="02020603050405020304" pitchFamily="18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 New Roman" panose="02020603050405020304" pitchFamily="18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 New Roman" panose="02020603050405020304" pitchFamily="18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 New Roman" panose="02020603050405020304" pitchFamily="18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 New Roman" panose="02020603050405020304" pitchFamily="18" charset="0"/>
              </a:defRPr>
            </a:lvl9pPr>
          </a:lstStyle>
          <a:p>
            <a:pPr eaLnBrk="1" hangingPunct="1">
              <a:spcBef>
                <a:spcPct val="0"/>
              </a:spcBef>
              <a:buFontTx/>
              <a:buNone/>
            </a:pPr>
            <a:endParaRPr lang="pt-PT" altLang="pt-PT" sz="1800" u="none">
              <a:latin typeface="Arial" panose="020B0604020202020204" pitchFamily="34" charset="0"/>
            </a:endParaRPr>
          </a:p>
        </p:txBody>
      </p:sp>
      <p:sp>
        <p:nvSpPr>
          <p:cNvPr id="14347" name="Text Box 11"/>
          <p:cNvSpPr txBox="1">
            <a:spLocks noChangeArrowheads="1"/>
          </p:cNvSpPr>
          <p:nvPr/>
        </p:nvSpPr>
        <p:spPr bwMode="auto">
          <a:xfrm>
            <a:off x="2627313" y="2420938"/>
            <a:ext cx="2376487" cy="40322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Times New Roman" panose="02020603050405020304" pitchFamily="18" charset="0"/>
              </a:defRPr>
            </a:lvl1pPr>
            <a:lvl2pPr marL="742950" indent="-28575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Times New Roman" panose="02020603050405020304" pitchFamily="18" charset="0"/>
              </a:defRPr>
            </a:lvl2pPr>
            <a:lvl3pPr marL="1143000" indent="-22860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Times New Roman" panose="02020603050405020304" pitchFamily="18" charset="0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Times New Roman" panose="02020603050405020304" pitchFamily="18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 New Roman" panose="02020603050405020304" pitchFamily="18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 New Roman" panose="02020603050405020304" pitchFamily="18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 New Roman" panose="02020603050405020304" pitchFamily="18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 New Roman" panose="02020603050405020304" pitchFamily="18" charset="0"/>
              </a:defRPr>
            </a:lvl9pPr>
          </a:lstStyle>
          <a:p>
            <a:pPr eaLnBrk="1" hangingPunct="1">
              <a:spcBef>
                <a:spcPts val="500"/>
              </a:spcBef>
              <a:buFontTx/>
              <a:buNone/>
            </a:pPr>
            <a:r>
              <a:rPr lang="pt-PT" altLang="pt-PT" sz="2400" b="1" u="none">
                <a:latin typeface="Arial Narrow" panose="020B0606020202030204" pitchFamily="34" charset="0"/>
              </a:rPr>
              <a:t>Amarelo</a:t>
            </a:r>
          </a:p>
          <a:p>
            <a:pPr eaLnBrk="1" hangingPunct="1">
              <a:spcBef>
                <a:spcPts val="500"/>
              </a:spcBef>
              <a:buFontTx/>
              <a:buNone/>
            </a:pPr>
            <a:endParaRPr lang="pt-PT" altLang="pt-PT" sz="2400" b="1" u="none">
              <a:latin typeface="Arial Narrow" panose="020B0606020202030204" pitchFamily="34" charset="0"/>
            </a:endParaRPr>
          </a:p>
          <a:p>
            <a:pPr eaLnBrk="1" hangingPunct="1">
              <a:spcBef>
                <a:spcPts val="500"/>
              </a:spcBef>
              <a:buFontTx/>
              <a:buNone/>
            </a:pPr>
            <a:r>
              <a:rPr lang="pt-PT" altLang="pt-PT" sz="2400" b="1" u="none">
                <a:latin typeface="Arial Narrow" panose="020B0606020202030204" pitchFamily="34" charset="0"/>
              </a:rPr>
              <a:t>Branco</a:t>
            </a:r>
          </a:p>
          <a:p>
            <a:pPr eaLnBrk="1" hangingPunct="1">
              <a:spcBef>
                <a:spcPts val="500"/>
              </a:spcBef>
              <a:buFontTx/>
              <a:buNone/>
            </a:pPr>
            <a:endParaRPr lang="pt-PT" altLang="pt-PT" sz="2400" b="1" u="none">
              <a:latin typeface="Arial Narrow" panose="020B0606020202030204" pitchFamily="34" charset="0"/>
            </a:endParaRPr>
          </a:p>
          <a:p>
            <a:pPr eaLnBrk="1" hangingPunct="1">
              <a:spcBef>
                <a:spcPts val="500"/>
              </a:spcBef>
              <a:buFontTx/>
              <a:buNone/>
            </a:pPr>
            <a:r>
              <a:rPr lang="pt-PT" altLang="pt-PT" sz="2400" b="1" u="none">
                <a:latin typeface="Arial Narrow" panose="020B0606020202030204" pitchFamily="34" charset="0"/>
              </a:rPr>
              <a:t>Verde</a:t>
            </a:r>
          </a:p>
          <a:p>
            <a:pPr eaLnBrk="1" hangingPunct="1">
              <a:spcBef>
                <a:spcPts val="500"/>
              </a:spcBef>
              <a:buFontTx/>
              <a:buNone/>
            </a:pPr>
            <a:endParaRPr lang="pt-PT" altLang="pt-PT" sz="2400" b="1" u="none">
              <a:latin typeface="Arial Narrow" panose="020B0606020202030204" pitchFamily="34" charset="0"/>
            </a:endParaRPr>
          </a:p>
          <a:p>
            <a:pPr eaLnBrk="1" hangingPunct="1">
              <a:spcBef>
                <a:spcPts val="500"/>
              </a:spcBef>
              <a:buFontTx/>
              <a:buNone/>
            </a:pPr>
            <a:r>
              <a:rPr lang="pt-PT" altLang="pt-PT" sz="2400" b="1" u="none">
                <a:latin typeface="Arial Narrow" panose="020B0606020202030204" pitchFamily="34" charset="0"/>
              </a:rPr>
              <a:t>Azul</a:t>
            </a:r>
          </a:p>
          <a:p>
            <a:pPr eaLnBrk="1" hangingPunct="1">
              <a:spcBef>
                <a:spcPts val="500"/>
              </a:spcBef>
              <a:buFontTx/>
              <a:buNone/>
            </a:pPr>
            <a:endParaRPr lang="pt-PT" altLang="pt-PT" sz="2400" b="1" u="none">
              <a:latin typeface="Arial Narrow" panose="020B0606020202030204" pitchFamily="34" charset="0"/>
            </a:endParaRPr>
          </a:p>
          <a:p>
            <a:pPr eaLnBrk="1" hangingPunct="1">
              <a:spcBef>
                <a:spcPts val="500"/>
              </a:spcBef>
              <a:buFontTx/>
              <a:buNone/>
            </a:pPr>
            <a:r>
              <a:rPr lang="pt-PT" altLang="pt-PT" sz="2400" b="1" u="none">
                <a:latin typeface="Arial Narrow" panose="020B0606020202030204" pitchFamily="34" charset="0"/>
              </a:rPr>
              <a:t>Preto</a:t>
            </a:r>
          </a:p>
        </p:txBody>
      </p:sp>
      <p:sp>
        <p:nvSpPr>
          <p:cNvPr id="51210" name="Text Box 14"/>
          <p:cNvSpPr txBox="1">
            <a:spLocks noChangeArrowheads="1"/>
          </p:cNvSpPr>
          <p:nvPr/>
        </p:nvSpPr>
        <p:spPr bwMode="auto">
          <a:xfrm>
            <a:off x="5703888" y="4024313"/>
            <a:ext cx="184150" cy="3667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Times New Roman" panose="02020603050405020304" pitchFamily="18" charset="0"/>
              </a:defRPr>
            </a:lvl1pPr>
            <a:lvl2pPr marL="742950" indent="-28575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Times New Roman" panose="02020603050405020304" pitchFamily="18" charset="0"/>
              </a:defRPr>
            </a:lvl2pPr>
            <a:lvl3pPr marL="1143000" indent="-22860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Times New Roman" panose="02020603050405020304" pitchFamily="18" charset="0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Times New Roman" panose="02020603050405020304" pitchFamily="18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 New Roman" panose="02020603050405020304" pitchFamily="18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 New Roman" panose="02020603050405020304" pitchFamily="18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 New Roman" panose="02020603050405020304" pitchFamily="18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 New Roman" panose="02020603050405020304" pitchFamily="18" charset="0"/>
              </a:defRPr>
            </a:lvl9pPr>
          </a:lstStyle>
          <a:p>
            <a:pPr eaLnBrk="1" hangingPunct="1">
              <a:spcBef>
                <a:spcPct val="0"/>
              </a:spcBef>
              <a:buFontTx/>
              <a:buNone/>
            </a:pPr>
            <a:endParaRPr lang="pt-PT" altLang="pt-PT" sz="1800" u="none">
              <a:latin typeface="Arial" panose="020B0604020202020204" pitchFamily="34" charset="0"/>
            </a:endParaRPr>
          </a:p>
        </p:txBody>
      </p:sp>
      <p:sp>
        <p:nvSpPr>
          <p:cNvPr id="51211" name="Text Box 24"/>
          <p:cNvSpPr txBox="1">
            <a:spLocks noChangeArrowheads="1"/>
          </p:cNvSpPr>
          <p:nvPr/>
        </p:nvSpPr>
        <p:spPr bwMode="auto">
          <a:xfrm>
            <a:off x="5272088" y="2728913"/>
            <a:ext cx="2684462" cy="3667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Times New Roman" panose="02020603050405020304" pitchFamily="18" charset="0"/>
              </a:defRPr>
            </a:lvl1pPr>
            <a:lvl2pPr marL="742950" indent="-28575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Times New Roman" panose="02020603050405020304" pitchFamily="18" charset="0"/>
              </a:defRPr>
            </a:lvl2pPr>
            <a:lvl3pPr marL="1143000" indent="-22860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Times New Roman" panose="02020603050405020304" pitchFamily="18" charset="0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Times New Roman" panose="02020603050405020304" pitchFamily="18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 New Roman" panose="02020603050405020304" pitchFamily="18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 New Roman" panose="02020603050405020304" pitchFamily="18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 New Roman" panose="02020603050405020304" pitchFamily="18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 New Roman" panose="02020603050405020304" pitchFamily="18" charset="0"/>
              </a:defRPr>
            </a:lvl9pPr>
          </a:lstStyle>
          <a:p>
            <a:pPr eaLnBrk="1" hangingPunct="1">
              <a:spcBef>
                <a:spcPct val="0"/>
              </a:spcBef>
              <a:buFontTx/>
              <a:buNone/>
            </a:pPr>
            <a:endParaRPr lang="pt-PT" altLang="pt-PT" sz="1800" u="none">
              <a:latin typeface="Arial" panose="020B0604020202020204" pitchFamily="34" charset="0"/>
            </a:endParaRPr>
          </a:p>
        </p:txBody>
      </p:sp>
      <p:sp>
        <p:nvSpPr>
          <p:cNvPr id="14363" name="Text Box 27"/>
          <p:cNvSpPr txBox="1">
            <a:spLocks noChangeArrowheads="1"/>
          </p:cNvSpPr>
          <p:nvPr/>
        </p:nvSpPr>
        <p:spPr bwMode="auto">
          <a:xfrm>
            <a:off x="5072063" y="2800350"/>
            <a:ext cx="3089275" cy="33543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Times New Roman" panose="02020603050405020304" pitchFamily="18" charset="0"/>
              </a:defRPr>
            </a:lvl1pPr>
            <a:lvl2pPr marL="742950" indent="-28575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Times New Roman" panose="02020603050405020304" pitchFamily="18" charset="0"/>
              </a:defRPr>
            </a:lvl2pPr>
            <a:lvl3pPr marL="1143000" indent="-22860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Times New Roman" panose="02020603050405020304" pitchFamily="18" charset="0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Times New Roman" panose="02020603050405020304" pitchFamily="18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 New Roman" panose="02020603050405020304" pitchFamily="18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 New Roman" panose="02020603050405020304" pitchFamily="18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 New Roman" panose="02020603050405020304" pitchFamily="18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 New Roman" panose="02020603050405020304" pitchFamily="18" charset="0"/>
              </a:defRPr>
            </a:lvl9pPr>
          </a:lstStyle>
          <a:p>
            <a:pPr algn="ctr" eaLnBrk="1" hangingPunct="1">
              <a:spcBef>
                <a:spcPct val="0"/>
              </a:spcBef>
              <a:buFontTx/>
              <a:buNone/>
            </a:pPr>
            <a:r>
              <a:rPr lang="pt-PT" altLang="pt-PT" sz="2800" u="none">
                <a:latin typeface="Arial Narrow" panose="020B0606020202030204" pitchFamily="34" charset="0"/>
              </a:rPr>
              <a:t>Os símbolos têm as cores relativas à natureza do elemento</a:t>
            </a:r>
          </a:p>
          <a:p>
            <a:pPr algn="ctr" eaLnBrk="1" hangingPunct="1">
              <a:spcBef>
                <a:spcPct val="0"/>
              </a:spcBef>
              <a:buFontTx/>
              <a:buNone/>
            </a:pPr>
            <a:endParaRPr lang="pt-PT" altLang="pt-PT" sz="2800" u="none">
              <a:latin typeface="Arial Narrow" panose="020B0606020202030204" pitchFamily="34" charset="0"/>
            </a:endParaRPr>
          </a:p>
          <a:p>
            <a:pPr algn="ctr" eaLnBrk="1" hangingPunct="1">
              <a:spcBef>
                <a:spcPct val="0"/>
              </a:spcBef>
              <a:buFontTx/>
              <a:buNone/>
            </a:pPr>
            <a:endParaRPr lang="pt-PT" altLang="pt-PT" sz="2800" u="none">
              <a:latin typeface="Arial Narrow" panose="020B0606020202030204" pitchFamily="34" charset="0"/>
            </a:endParaRPr>
          </a:p>
          <a:p>
            <a:pPr algn="ctr" eaLnBrk="1" hangingPunct="1">
              <a:spcBef>
                <a:spcPct val="0"/>
              </a:spcBef>
              <a:buFontTx/>
              <a:buNone/>
            </a:pPr>
            <a:endParaRPr lang="pt-PT" altLang="pt-PT" sz="2400" u="none">
              <a:latin typeface="Arial" panose="020B0604020202020204" pitchFamily="34" charset="0"/>
            </a:endParaRPr>
          </a:p>
          <a:p>
            <a:pPr algn="ctr" eaLnBrk="1" hangingPunct="1">
              <a:spcBef>
                <a:spcPct val="0"/>
              </a:spcBef>
              <a:buFontTx/>
              <a:buNone/>
            </a:pPr>
            <a:endParaRPr lang="pt-PT" altLang="pt-PT" sz="2400" u="none">
              <a:latin typeface="Arial" panose="020B0604020202020204" pitchFamily="34" charset="0"/>
            </a:endParaRPr>
          </a:p>
          <a:p>
            <a:pPr algn="ctr" eaLnBrk="1" hangingPunct="1">
              <a:spcBef>
                <a:spcPct val="0"/>
              </a:spcBef>
              <a:buFontTx/>
              <a:buNone/>
            </a:pPr>
            <a:endParaRPr lang="pt-PT" altLang="pt-PT" sz="2400" u="none">
              <a:latin typeface="Arial" panose="020B0604020202020204" pitchFamily="34" charset="0"/>
            </a:endParaRPr>
          </a:p>
        </p:txBody>
      </p:sp>
    </p:spTree>
  </p:cSld>
  <p:clrMapOvr>
    <a:masterClrMapping/>
  </p:clrMapOvr>
  <p:transition>
    <p:random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ntr" presetSubtype="2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3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Horizontal)">
                                      <p:cBhvr>
                                        <p:cTn id="7" dur="500"/>
                                        <p:tgtEl>
                                          <p:spTgt spid="1434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6" presetClass="entr" presetSubtype="2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3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Horizontal)">
                                      <p:cBhvr>
                                        <p:cTn id="10" dur="500"/>
                                        <p:tgtEl>
                                          <p:spTgt spid="1434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16" presetClass="entr" presetSubtype="2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3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Horizontal)">
                                      <p:cBhvr>
                                        <p:cTn id="13" dur="500"/>
                                        <p:tgtEl>
                                          <p:spTgt spid="1434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16" presetClass="entr" presetSubtype="2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3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Horizontal)">
                                      <p:cBhvr>
                                        <p:cTn id="16" dur="500"/>
                                        <p:tgtEl>
                                          <p:spTgt spid="1434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 nodeType="clickPar">
                      <p:stCondLst>
                        <p:cond delay="indefinite"/>
                      </p:stCondLst>
                      <p:childTnLst>
                        <p:par>
                          <p:cTn id="18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9" presetID="9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3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21" dur="500"/>
                                        <p:tgtEl>
                                          <p:spTgt spid="1434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2" presetID="9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35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24" dur="500"/>
                                        <p:tgtEl>
                                          <p:spTgt spid="1435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5" presetID="2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3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7" dur="500"/>
                                        <p:tgtEl>
                                          <p:spTgt spid="1434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 nodeType="clickPar">
                      <p:stCondLst>
                        <p:cond delay="indefinite"/>
                      </p:stCondLst>
                      <p:childTnLst>
                        <p:par>
                          <p:cTn id="2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30" presetID="5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36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32" dur="500"/>
                                        <p:tgtEl>
                                          <p:spTgt spid="1436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4343" grpId="0" animBg="1"/>
      <p:bldP spid="14344" grpId="0" animBg="1"/>
      <p:bldP spid="14345" grpId="0" animBg="1"/>
      <p:bldP spid="14346" grpId="0" animBg="1"/>
      <p:bldP spid="14347" grpId="0"/>
      <p:bldP spid="14363" grpId="0"/>
    </p:bldLst>
  </p:timing>
</p:sld>
</file>

<file path=ppt/slides/slide4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2532" name="Picture 4"/>
          <p:cNvPicPr>
            <a:picLocks noGrp="1" noChangeAspect="1" noChangeArrowheads="1"/>
          </p:cNvPicPr>
          <p:nvPr>
            <p:ph sz="half" idx="4294967295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>
          <a:xfrm>
            <a:off x="3211513" y="1773238"/>
            <a:ext cx="2393950" cy="969962"/>
          </a:xfrm>
          <a:noFill/>
        </p:spPr>
      </p:pic>
      <p:pic>
        <p:nvPicPr>
          <p:cNvPr id="22534" name="Picture 6"/>
          <p:cNvPicPr>
            <a:picLocks noGrp="1" noChangeAspect="1" noChangeArrowheads="1"/>
          </p:cNvPicPr>
          <p:nvPr>
            <p:ph sz="half" idx="4294967295"/>
          </p:nvPr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>
          <a:xfrm>
            <a:off x="2363788" y="4102100"/>
            <a:ext cx="627062" cy="1944688"/>
          </a:xfrm>
          <a:noFill/>
        </p:spPr>
      </p:pic>
      <p:sp>
        <p:nvSpPr>
          <p:cNvPr id="22536" name="Text Box 8"/>
          <p:cNvSpPr txBox="1">
            <a:spLocks noChangeArrowheads="1"/>
          </p:cNvSpPr>
          <p:nvPr/>
        </p:nvSpPr>
        <p:spPr bwMode="auto">
          <a:xfrm>
            <a:off x="3157538" y="3952875"/>
            <a:ext cx="3486150" cy="22891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Times New Roman" panose="02020603050405020304" pitchFamily="18" charset="0"/>
              </a:defRPr>
            </a:lvl1pPr>
            <a:lvl2pPr marL="742950" indent="-28575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Times New Roman" panose="02020603050405020304" pitchFamily="18" charset="0"/>
              </a:defRPr>
            </a:lvl2pPr>
            <a:lvl3pPr marL="1143000" indent="-22860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Times New Roman" panose="02020603050405020304" pitchFamily="18" charset="0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Times New Roman" panose="02020603050405020304" pitchFamily="18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 New Roman" panose="02020603050405020304" pitchFamily="18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 New Roman" panose="02020603050405020304" pitchFamily="18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 New Roman" panose="02020603050405020304" pitchFamily="18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 New Roman" panose="02020603050405020304" pitchFamily="18" charset="0"/>
              </a:defRPr>
            </a:lvl9pPr>
          </a:lstStyle>
          <a:p>
            <a:pPr eaLnBrk="1" hangingPunct="1">
              <a:spcBef>
                <a:spcPct val="0"/>
              </a:spcBef>
              <a:buFontTx/>
              <a:buNone/>
            </a:pPr>
            <a:r>
              <a:rPr lang="pt-PT" altLang="pt-PT" sz="1800" u="none">
                <a:latin typeface="Arial" panose="020B0604020202020204" pitchFamily="34" charset="0"/>
              </a:rPr>
              <a:t>Árvore especial ou isolada</a:t>
            </a:r>
          </a:p>
          <a:p>
            <a:pPr eaLnBrk="1" hangingPunct="1">
              <a:spcBef>
                <a:spcPct val="0"/>
              </a:spcBef>
              <a:buFontTx/>
              <a:buNone/>
            </a:pPr>
            <a:endParaRPr lang="pt-PT" altLang="pt-PT" sz="1800" u="none">
              <a:latin typeface="Arial" panose="020B0604020202020204" pitchFamily="34" charset="0"/>
            </a:endParaRPr>
          </a:p>
          <a:p>
            <a:pPr eaLnBrk="1" hangingPunct="1">
              <a:spcBef>
                <a:spcPct val="0"/>
              </a:spcBef>
              <a:buFontTx/>
              <a:buNone/>
            </a:pPr>
            <a:endParaRPr lang="pt-PT" altLang="pt-PT" sz="1800" u="none">
              <a:latin typeface="Arial" panose="020B0604020202020204" pitchFamily="34" charset="0"/>
            </a:endParaRPr>
          </a:p>
          <a:p>
            <a:pPr eaLnBrk="1" hangingPunct="1">
              <a:spcBef>
                <a:spcPct val="0"/>
              </a:spcBef>
              <a:buFontTx/>
              <a:buNone/>
            </a:pPr>
            <a:r>
              <a:rPr lang="pt-PT" altLang="pt-PT" sz="1800" u="none">
                <a:latin typeface="Arial" panose="020B0604020202020204" pitchFamily="34" charset="0"/>
              </a:rPr>
              <a:t>Arbusto ou árvore pequena</a:t>
            </a:r>
          </a:p>
          <a:p>
            <a:pPr eaLnBrk="1" hangingPunct="1">
              <a:spcBef>
                <a:spcPct val="0"/>
              </a:spcBef>
              <a:buFontTx/>
              <a:buNone/>
            </a:pPr>
            <a:endParaRPr lang="pt-PT" altLang="pt-PT" sz="1800" u="none">
              <a:latin typeface="Arial" panose="020B0604020202020204" pitchFamily="34" charset="0"/>
            </a:endParaRPr>
          </a:p>
          <a:p>
            <a:pPr eaLnBrk="1" hangingPunct="1">
              <a:spcBef>
                <a:spcPct val="0"/>
              </a:spcBef>
              <a:buFontTx/>
              <a:buNone/>
            </a:pPr>
            <a:endParaRPr lang="pt-PT" altLang="pt-PT" sz="1800" u="none">
              <a:latin typeface="Arial" panose="020B0604020202020204" pitchFamily="34" charset="0"/>
            </a:endParaRPr>
          </a:p>
          <a:p>
            <a:pPr eaLnBrk="1" hangingPunct="1">
              <a:spcBef>
                <a:spcPct val="0"/>
              </a:spcBef>
              <a:buFontTx/>
              <a:buNone/>
            </a:pPr>
            <a:r>
              <a:rPr lang="pt-PT" altLang="pt-PT" sz="1800" u="none">
                <a:latin typeface="Arial" panose="020B0604020202020204" pitchFamily="34" charset="0"/>
              </a:rPr>
              <a:t>Elemento especial de vegetação</a:t>
            </a:r>
          </a:p>
          <a:p>
            <a:pPr eaLnBrk="1" hangingPunct="1">
              <a:spcBef>
                <a:spcPct val="0"/>
              </a:spcBef>
              <a:buFontTx/>
              <a:buNone/>
            </a:pPr>
            <a:endParaRPr lang="pt-PT" altLang="pt-PT" sz="1800" u="none">
              <a:latin typeface="Arial" panose="020B0604020202020204" pitchFamily="34" charset="0"/>
            </a:endParaRPr>
          </a:p>
        </p:txBody>
      </p:sp>
      <p:sp>
        <p:nvSpPr>
          <p:cNvPr id="22537" name="Text Box 9"/>
          <p:cNvSpPr txBox="1">
            <a:spLocks noChangeArrowheads="1"/>
          </p:cNvSpPr>
          <p:nvPr/>
        </p:nvSpPr>
        <p:spPr bwMode="auto">
          <a:xfrm>
            <a:off x="900113" y="3073400"/>
            <a:ext cx="7993062" cy="4270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Times New Roman" panose="02020603050405020304" pitchFamily="18" charset="0"/>
              </a:defRPr>
            </a:lvl1pPr>
            <a:lvl2pPr marL="742950" indent="-28575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Times New Roman" panose="02020603050405020304" pitchFamily="18" charset="0"/>
              </a:defRPr>
            </a:lvl2pPr>
            <a:lvl3pPr marL="1143000" indent="-22860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Times New Roman" panose="02020603050405020304" pitchFamily="18" charset="0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Times New Roman" panose="02020603050405020304" pitchFamily="18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 New Roman" panose="02020603050405020304" pitchFamily="18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 New Roman" panose="02020603050405020304" pitchFamily="18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 New Roman" panose="02020603050405020304" pitchFamily="18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 New Roman" panose="02020603050405020304" pitchFamily="18" charset="0"/>
              </a:defRPr>
            </a:lvl9pPr>
          </a:lstStyle>
          <a:p>
            <a:pPr eaLnBrk="1" hangingPunct="1">
              <a:spcBef>
                <a:spcPct val="0"/>
              </a:spcBef>
              <a:buFontTx/>
              <a:buNone/>
            </a:pPr>
            <a:r>
              <a:rPr lang="pt-PT" altLang="pt-PT" sz="2200" u="none">
                <a:latin typeface="Arial" panose="020B0604020202020204" pitchFamily="34" charset="0"/>
              </a:rPr>
              <a:t>Quanto mais escuro for o verde, mais difícil é a progressão</a:t>
            </a:r>
          </a:p>
        </p:txBody>
      </p:sp>
      <p:sp>
        <p:nvSpPr>
          <p:cNvPr id="52230" name="Rectangle 2"/>
          <p:cNvSpPr txBox="1">
            <a:spLocks noChangeArrowheads="1"/>
          </p:cNvSpPr>
          <p:nvPr/>
        </p:nvSpPr>
        <p:spPr bwMode="auto">
          <a:xfrm>
            <a:off x="1785938" y="1000125"/>
            <a:ext cx="5429250" cy="5715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ctr"/>
          <a:lstStyle>
            <a:lvl1pPr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Times New Roman" panose="02020603050405020304" pitchFamily="18" charset="0"/>
              </a:defRPr>
            </a:lvl1pPr>
            <a:lvl2pPr marL="742950" indent="-28575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Times New Roman" panose="02020603050405020304" pitchFamily="18" charset="0"/>
              </a:defRPr>
            </a:lvl2pPr>
            <a:lvl3pPr marL="1143000" indent="-22860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Times New Roman" panose="02020603050405020304" pitchFamily="18" charset="0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Times New Roman" panose="02020603050405020304" pitchFamily="18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 New Roman" panose="02020603050405020304" pitchFamily="18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 New Roman" panose="02020603050405020304" pitchFamily="18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 New Roman" panose="02020603050405020304" pitchFamily="18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 New Roman" panose="02020603050405020304" pitchFamily="18" charset="0"/>
              </a:defRPr>
            </a:lvl9pPr>
          </a:lstStyle>
          <a:p>
            <a:pPr algn="ctr" eaLnBrk="1" hangingPunct="1">
              <a:spcBef>
                <a:spcPct val="0"/>
              </a:spcBef>
              <a:buFontTx/>
              <a:buNone/>
            </a:pPr>
            <a:r>
              <a:rPr lang="pt-PT" altLang="pt-PT" sz="2800" u="none">
                <a:solidFill>
                  <a:srgbClr val="339933"/>
                </a:solidFill>
                <a:latin typeface="Arial" panose="020B0604020202020204" pitchFamily="34" charset="0"/>
              </a:rPr>
              <a:t>Verde: Vegetação</a:t>
            </a:r>
          </a:p>
        </p:txBody>
      </p:sp>
      <p:sp>
        <p:nvSpPr>
          <p:cNvPr id="14338" name="Rectangle 2"/>
          <p:cNvSpPr>
            <a:spLocks noChangeArrowheads="1"/>
          </p:cNvSpPr>
          <p:nvPr/>
        </p:nvSpPr>
        <p:spPr bwMode="auto">
          <a:xfrm>
            <a:off x="457200" y="142875"/>
            <a:ext cx="8229600" cy="7858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anchor="ctr"/>
          <a:lstStyle/>
          <a:p>
            <a:pPr algn="ctr" eaLnBrk="1" hangingPunct="1">
              <a:defRPr/>
            </a:pPr>
            <a:r>
              <a:rPr lang="pt-PT" sz="3800" b="1" u="none">
                <a:solidFill>
                  <a:srgbClr val="000099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Arial" charset="0"/>
              </a:rPr>
              <a:t>Simbologia</a:t>
            </a:r>
            <a:r>
              <a:rPr lang="pt-PT" sz="4400" u="none">
                <a:solidFill>
                  <a:srgbClr val="000099"/>
                </a:solidFill>
                <a:latin typeface="Arial" charset="0"/>
              </a:rPr>
              <a:t> </a:t>
            </a:r>
            <a:r>
              <a:rPr lang="pt-PT" sz="3800" b="1" u="none">
                <a:solidFill>
                  <a:srgbClr val="000099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Arial" charset="0"/>
              </a:rPr>
              <a:t>do</a:t>
            </a:r>
            <a:r>
              <a:rPr lang="pt-PT" sz="4400" u="none">
                <a:solidFill>
                  <a:srgbClr val="000099"/>
                </a:solidFill>
                <a:latin typeface="Arial" charset="0"/>
              </a:rPr>
              <a:t> </a:t>
            </a:r>
            <a:r>
              <a:rPr lang="pt-PT" sz="3800" b="1" u="none">
                <a:solidFill>
                  <a:srgbClr val="000099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Arial" charset="0"/>
              </a:rPr>
              <a:t>mapa</a:t>
            </a:r>
          </a:p>
        </p:txBody>
      </p:sp>
    </p:spTree>
  </p:cSld>
  <p:clrMapOvr>
    <a:masterClrMapping/>
  </p:clrMapOvr>
  <p:transition>
    <p:random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4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5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7" dur="500"/>
                                        <p:tgtEl>
                                          <p:spTgt spid="2253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4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5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10" dur="500"/>
                                        <p:tgtEl>
                                          <p:spTgt spid="2253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 nodeType="clickPar">
                      <p:stCondLst>
                        <p:cond delay="indefinite"/>
                      </p:stCondLst>
                      <p:childTnLst>
                        <p:par>
                          <p:cTn id="12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3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5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5" dur="500" fill="hold"/>
                                        <p:tgtEl>
                                          <p:spTgt spid="2253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" dur="500" fill="hold"/>
                                        <p:tgtEl>
                                          <p:spTgt spid="2253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7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5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2253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2253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2536" grpId="0"/>
      <p:bldP spid="22537" grpId="0"/>
    </p:bldLst>
  </p:timing>
</p:sld>
</file>

<file path=ppt/slides/slide4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5607" name="Picture 7"/>
          <p:cNvPicPr>
            <a:picLocks noGrp="1" noChangeAspect="1" noChangeArrowheads="1"/>
          </p:cNvPicPr>
          <p:nvPr>
            <p:ph sz="half" idx="4294967295"/>
          </p:nvPr>
        </p:nvPicPr>
        <p:blipFill>
          <a:blip r:embed="rId2">
            <a:lum bright="-20000"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>
          <a:xfrm>
            <a:off x="2627313" y="2214563"/>
            <a:ext cx="704850" cy="4029075"/>
          </a:xfrm>
          <a:noFill/>
        </p:spPr>
      </p:pic>
      <p:sp>
        <p:nvSpPr>
          <p:cNvPr id="25609" name="Text Box 9"/>
          <p:cNvSpPr txBox="1">
            <a:spLocks noChangeArrowheads="1"/>
          </p:cNvSpPr>
          <p:nvPr/>
        </p:nvSpPr>
        <p:spPr bwMode="auto">
          <a:xfrm>
            <a:off x="3708400" y="2276475"/>
            <a:ext cx="4751388" cy="3937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Times New Roman" panose="02020603050405020304" pitchFamily="18" charset="0"/>
              </a:defRPr>
            </a:lvl1pPr>
            <a:lvl2pPr marL="742950" indent="-28575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Times New Roman" panose="02020603050405020304" pitchFamily="18" charset="0"/>
              </a:defRPr>
            </a:lvl2pPr>
            <a:lvl3pPr marL="1143000" indent="-22860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Times New Roman" panose="02020603050405020304" pitchFamily="18" charset="0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Times New Roman" panose="02020603050405020304" pitchFamily="18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 New Roman" panose="02020603050405020304" pitchFamily="18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 New Roman" panose="02020603050405020304" pitchFamily="18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 New Roman" panose="02020603050405020304" pitchFamily="18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 New Roman" panose="02020603050405020304" pitchFamily="18" charset="0"/>
              </a:defRPr>
            </a:lvl9pPr>
          </a:lstStyle>
          <a:p>
            <a:pPr eaLnBrk="1" hangingPunct="1">
              <a:spcBef>
                <a:spcPct val="0"/>
              </a:spcBef>
              <a:buFontTx/>
              <a:buNone/>
            </a:pPr>
            <a:r>
              <a:rPr lang="pt-PT" altLang="pt-PT" sz="1800" b="1" u="none">
                <a:latin typeface="Arial" panose="020B0604020202020204" pitchFamily="34" charset="0"/>
              </a:rPr>
              <a:t>Buraco com água</a:t>
            </a:r>
          </a:p>
          <a:p>
            <a:pPr eaLnBrk="1" hangingPunct="1">
              <a:spcBef>
                <a:spcPct val="0"/>
              </a:spcBef>
              <a:buFontTx/>
              <a:buNone/>
            </a:pPr>
            <a:endParaRPr lang="pt-PT" altLang="pt-PT" sz="1800" b="1" u="none">
              <a:latin typeface="Arial" panose="020B0604020202020204" pitchFamily="34" charset="0"/>
            </a:endParaRPr>
          </a:p>
          <a:p>
            <a:pPr eaLnBrk="1" hangingPunct="1">
              <a:spcBef>
                <a:spcPct val="0"/>
              </a:spcBef>
              <a:buFontTx/>
              <a:buNone/>
            </a:pPr>
            <a:r>
              <a:rPr lang="pt-PT" altLang="pt-PT" sz="1800" b="1" u="none">
                <a:latin typeface="Arial" panose="020B0604020202020204" pitchFamily="34" charset="0"/>
              </a:rPr>
              <a:t>Objecto especial relacionado com água</a:t>
            </a:r>
          </a:p>
          <a:p>
            <a:pPr eaLnBrk="1" hangingPunct="1">
              <a:spcBef>
                <a:spcPct val="0"/>
              </a:spcBef>
              <a:buFontTx/>
              <a:buNone/>
            </a:pPr>
            <a:endParaRPr lang="pt-PT" altLang="pt-PT" sz="1800" b="1" u="none">
              <a:latin typeface="Arial" panose="020B0604020202020204" pitchFamily="34" charset="0"/>
            </a:endParaRPr>
          </a:p>
          <a:p>
            <a:pPr eaLnBrk="1" hangingPunct="1">
              <a:spcBef>
                <a:spcPct val="0"/>
              </a:spcBef>
              <a:buFontTx/>
              <a:buNone/>
            </a:pPr>
            <a:r>
              <a:rPr lang="pt-PT" altLang="pt-PT" sz="1800" b="1" u="none">
                <a:latin typeface="Arial" panose="020B0604020202020204" pitchFamily="34" charset="0"/>
              </a:rPr>
              <a:t>Poço</a:t>
            </a:r>
          </a:p>
          <a:p>
            <a:pPr eaLnBrk="1" hangingPunct="1">
              <a:spcBef>
                <a:spcPct val="0"/>
              </a:spcBef>
              <a:buFontTx/>
              <a:buNone/>
            </a:pPr>
            <a:endParaRPr lang="pt-PT" altLang="pt-PT" sz="1800" b="1" u="none">
              <a:latin typeface="Arial" panose="020B0604020202020204" pitchFamily="34" charset="0"/>
            </a:endParaRPr>
          </a:p>
          <a:p>
            <a:pPr eaLnBrk="1" hangingPunct="1">
              <a:spcBef>
                <a:spcPct val="0"/>
              </a:spcBef>
              <a:buFontTx/>
              <a:buNone/>
            </a:pPr>
            <a:endParaRPr lang="pt-PT" altLang="pt-PT" sz="1800" b="1" u="none">
              <a:latin typeface="Arial" panose="020B0604020202020204" pitchFamily="34" charset="0"/>
            </a:endParaRPr>
          </a:p>
          <a:p>
            <a:pPr eaLnBrk="1" hangingPunct="1">
              <a:spcBef>
                <a:spcPct val="0"/>
              </a:spcBef>
              <a:buFontTx/>
              <a:buNone/>
            </a:pPr>
            <a:r>
              <a:rPr lang="pt-PT" altLang="pt-PT" sz="1800" b="1" u="none">
                <a:latin typeface="Arial" panose="020B0604020202020204" pitchFamily="34" charset="0"/>
              </a:rPr>
              <a:t>Linha de água</a:t>
            </a:r>
          </a:p>
          <a:p>
            <a:pPr eaLnBrk="1" hangingPunct="1">
              <a:spcBef>
                <a:spcPct val="0"/>
              </a:spcBef>
              <a:buFontTx/>
              <a:buNone/>
            </a:pPr>
            <a:endParaRPr lang="pt-PT" altLang="pt-PT" sz="1800" b="1" u="none">
              <a:latin typeface="Arial" panose="020B0604020202020204" pitchFamily="34" charset="0"/>
            </a:endParaRPr>
          </a:p>
          <a:p>
            <a:pPr eaLnBrk="1" hangingPunct="1">
              <a:spcBef>
                <a:spcPct val="0"/>
              </a:spcBef>
              <a:buFontTx/>
              <a:buNone/>
            </a:pPr>
            <a:endParaRPr lang="pt-PT" altLang="pt-PT" sz="1800" b="1" u="none">
              <a:latin typeface="Arial" panose="020B0604020202020204" pitchFamily="34" charset="0"/>
            </a:endParaRPr>
          </a:p>
          <a:p>
            <a:pPr eaLnBrk="1" hangingPunct="1">
              <a:spcBef>
                <a:spcPct val="0"/>
              </a:spcBef>
              <a:buFontTx/>
              <a:buNone/>
            </a:pPr>
            <a:r>
              <a:rPr lang="pt-PT" altLang="pt-PT" sz="1800" b="1" u="none">
                <a:latin typeface="Arial" panose="020B0604020202020204" pitchFamily="34" charset="0"/>
              </a:rPr>
              <a:t>Ribeira, rio</a:t>
            </a:r>
          </a:p>
          <a:p>
            <a:pPr eaLnBrk="1" hangingPunct="1">
              <a:spcBef>
                <a:spcPct val="0"/>
              </a:spcBef>
              <a:buFontTx/>
              <a:buNone/>
            </a:pPr>
            <a:endParaRPr lang="pt-PT" altLang="pt-PT" sz="1800" b="1" u="none">
              <a:latin typeface="Arial" panose="020B0604020202020204" pitchFamily="34" charset="0"/>
            </a:endParaRPr>
          </a:p>
          <a:p>
            <a:pPr eaLnBrk="1" hangingPunct="1">
              <a:spcBef>
                <a:spcPct val="0"/>
              </a:spcBef>
              <a:buFontTx/>
              <a:buNone/>
            </a:pPr>
            <a:endParaRPr lang="pt-PT" altLang="pt-PT" sz="1800" b="1" u="none">
              <a:latin typeface="Arial" panose="020B0604020202020204" pitchFamily="34" charset="0"/>
            </a:endParaRPr>
          </a:p>
          <a:p>
            <a:pPr eaLnBrk="1" hangingPunct="1">
              <a:spcBef>
                <a:spcPct val="0"/>
              </a:spcBef>
              <a:buFontTx/>
              <a:buNone/>
            </a:pPr>
            <a:r>
              <a:rPr lang="pt-PT" altLang="pt-PT" sz="1800" b="1" u="none">
                <a:latin typeface="Arial" panose="020B0604020202020204" pitchFamily="34" charset="0"/>
              </a:rPr>
              <a:t>Zona alagadiça</a:t>
            </a:r>
          </a:p>
        </p:txBody>
      </p:sp>
      <p:sp>
        <p:nvSpPr>
          <p:cNvPr id="53252" name="Rectangle 2"/>
          <p:cNvSpPr txBox="1">
            <a:spLocks noChangeArrowheads="1"/>
          </p:cNvSpPr>
          <p:nvPr/>
        </p:nvSpPr>
        <p:spPr bwMode="auto">
          <a:xfrm>
            <a:off x="1785938" y="1143000"/>
            <a:ext cx="5429250" cy="5715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ctr"/>
          <a:lstStyle>
            <a:lvl1pPr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Times New Roman" panose="02020603050405020304" pitchFamily="18" charset="0"/>
              </a:defRPr>
            </a:lvl1pPr>
            <a:lvl2pPr marL="742950" indent="-28575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Times New Roman" panose="02020603050405020304" pitchFamily="18" charset="0"/>
              </a:defRPr>
            </a:lvl2pPr>
            <a:lvl3pPr marL="1143000" indent="-22860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Times New Roman" panose="02020603050405020304" pitchFamily="18" charset="0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Times New Roman" panose="02020603050405020304" pitchFamily="18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 New Roman" panose="02020603050405020304" pitchFamily="18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 New Roman" panose="02020603050405020304" pitchFamily="18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 New Roman" panose="02020603050405020304" pitchFamily="18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 New Roman" panose="02020603050405020304" pitchFamily="18" charset="0"/>
              </a:defRPr>
            </a:lvl9pPr>
          </a:lstStyle>
          <a:p>
            <a:pPr algn="ctr" eaLnBrk="1" hangingPunct="1">
              <a:spcBef>
                <a:spcPct val="0"/>
              </a:spcBef>
              <a:buFontTx/>
              <a:buNone/>
            </a:pPr>
            <a:r>
              <a:rPr lang="pt-PT" altLang="pt-PT" sz="2800" u="none">
                <a:solidFill>
                  <a:srgbClr val="002060"/>
                </a:solidFill>
                <a:latin typeface="Arial" panose="020B0604020202020204" pitchFamily="34" charset="0"/>
              </a:rPr>
              <a:t>Azul: Água</a:t>
            </a:r>
          </a:p>
        </p:txBody>
      </p:sp>
      <p:sp>
        <p:nvSpPr>
          <p:cNvPr id="14338" name="Rectangle 2"/>
          <p:cNvSpPr>
            <a:spLocks noChangeArrowheads="1"/>
          </p:cNvSpPr>
          <p:nvPr/>
        </p:nvSpPr>
        <p:spPr bwMode="auto">
          <a:xfrm>
            <a:off x="457200" y="142875"/>
            <a:ext cx="8229600" cy="7858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anchor="ctr"/>
          <a:lstStyle/>
          <a:p>
            <a:pPr algn="ctr" eaLnBrk="1" hangingPunct="1">
              <a:defRPr/>
            </a:pPr>
            <a:r>
              <a:rPr lang="pt-PT" sz="3800" b="1" u="none">
                <a:solidFill>
                  <a:srgbClr val="000099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Arial" charset="0"/>
              </a:rPr>
              <a:t>Simbologia</a:t>
            </a:r>
            <a:r>
              <a:rPr lang="pt-PT" sz="4400" u="none">
                <a:solidFill>
                  <a:srgbClr val="000099"/>
                </a:solidFill>
                <a:latin typeface="Arial" charset="0"/>
              </a:rPr>
              <a:t> </a:t>
            </a:r>
            <a:r>
              <a:rPr lang="pt-PT" sz="3800" b="1" u="none">
                <a:solidFill>
                  <a:srgbClr val="000099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Arial" charset="0"/>
              </a:rPr>
              <a:t>do</a:t>
            </a:r>
            <a:r>
              <a:rPr lang="pt-PT" sz="4400" u="none">
                <a:solidFill>
                  <a:srgbClr val="000099"/>
                </a:solidFill>
                <a:latin typeface="Arial" charset="0"/>
              </a:rPr>
              <a:t> </a:t>
            </a:r>
            <a:r>
              <a:rPr lang="pt-PT" sz="3800" b="1" u="none">
                <a:solidFill>
                  <a:srgbClr val="000099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Arial" charset="0"/>
              </a:rPr>
              <a:t>mapa</a:t>
            </a:r>
          </a:p>
        </p:txBody>
      </p:sp>
    </p:spTree>
  </p:cSld>
  <p:clrMapOvr>
    <a:masterClrMapping/>
  </p:clrMapOvr>
  <p:transition>
    <p:random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60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00"/>
                                        <p:tgtEl>
                                          <p:spTgt spid="2560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 nodeType="clickPar">
                      <p:stCondLst>
                        <p:cond delay="indefinite"/>
                      </p:stCondLst>
                      <p:childTnLst>
                        <p:par>
                          <p:cTn id="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0" presetID="16" presetClass="entr" presetSubtype="2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60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Horizontal)">
                                      <p:cBhvr>
                                        <p:cTn id="12" dur="500"/>
                                        <p:tgtEl>
                                          <p:spTgt spid="2560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5609" grpId="0"/>
    </p:bldLst>
  </p:timing>
</p:sld>
</file>

<file path=ppt/slides/slide4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4274" name="Picture 19"/>
          <p:cNvPicPr>
            <a:picLocks noGrp="1" noChangeAspect="1" noChangeArrowheads="1"/>
          </p:cNvPicPr>
          <p:nvPr>
            <p:ph sz="half" idx="4294967295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>
          <a:xfrm>
            <a:off x="5516563" y="3813175"/>
            <a:ext cx="2416175" cy="1193800"/>
          </a:xfrm>
        </p:spPr>
      </p:pic>
      <p:sp>
        <p:nvSpPr>
          <p:cNvPr id="54275" name="Text Box 15"/>
          <p:cNvSpPr txBox="1">
            <a:spLocks noChangeArrowheads="1"/>
          </p:cNvSpPr>
          <p:nvPr/>
        </p:nvSpPr>
        <p:spPr bwMode="auto">
          <a:xfrm>
            <a:off x="1357313" y="2636838"/>
            <a:ext cx="1193800" cy="5191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Times New Roman" panose="02020603050405020304" pitchFamily="18" charset="0"/>
              </a:defRPr>
            </a:lvl1pPr>
            <a:lvl2pPr marL="742950" indent="-28575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Times New Roman" panose="02020603050405020304" pitchFamily="18" charset="0"/>
              </a:defRPr>
            </a:lvl2pPr>
            <a:lvl3pPr marL="1143000" indent="-22860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Times New Roman" panose="02020603050405020304" pitchFamily="18" charset="0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Times New Roman" panose="02020603050405020304" pitchFamily="18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 New Roman" panose="02020603050405020304" pitchFamily="18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 New Roman" panose="02020603050405020304" pitchFamily="18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 New Roman" panose="02020603050405020304" pitchFamily="18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 New Roman" panose="02020603050405020304" pitchFamily="18" charset="0"/>
              </a:defRPr>
            </a:lvl9pPr>
          </a:lstStyle>
          <a:p>
            <a:pPr eaLnBrk="1" hangingPunct="1">
              <a:spcBef>
                <a:spcPct val="0"/>
              </a:spcBef>
              <a:buFontTx/>
              <a:buNone/>
            </a:pPr>
            <a:r>
              <a:rPr lang="pt-PT" altLang="pt-PT" sz="2800" u="none">
                <a:latin typeface="Arial" panose="020B0604020202020204" pitchFamily="34" charset="0"/>
              </a:rPr>
              <a:t>Casas</a:t>
            </a:r>
          </a:p>
        </p:txBody>
      </p:sp>
      <p:sp>
        <p:nvSpPr>
          <p:cNvPr id="54276" name="Text Box 15"/>
          <p:cNvSpPr txBox="1">
            <a:spLocks noChangeArrowheads="1"/>
          </p:cNvSpPr>
          <p:nvPr/>
        </p:nvSpPr>
        <p:spPr bwMode="auto">
          <a:xfrm>
            <a:off x="5929313" y="2636838"/>
            <a:ext cx="1804987" cy="5238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Times New Roman" panose="02020603050405020304" pitchFamily="18" charset="0"/>
              </a:defRPr>
            </a:lvl1pPr>
            <a:lvl2pPr marL="742950" indent="-28575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Times New Roman" panose="02020603050405020304" pitchFamily="18" charset="0"/>
              </a:defRPr>
            </a:lvl2pPr>
            <a:lvl3pPr marL="1143000" indent="-22860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Times New Roman" panose="02020603050405020304" pitchFamily="18" charset="0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Times New Roman" panose="02020603050405020304" pitchFamily="18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 New Roman" panose="02020603050405020304" pitchFamily="18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 New Roman" panose="02020603050405020304" pitchFamily="18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 New Roman" panose="02020603050405020304" pitchFamily="18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 New Roman" panose="02020603050405020304" pitchFamily="18" charset="0"/>
              </a:defRPr>
            </a:lvl9pPr>
          </a:lstStyle>
          <a:p>
            <a:pPr eaLnBrk="1" hangingPunct="1">
              <a:spcBef>
                <a:spcPct val="0"/>
              </a:spcBef>
              <a:buFontTx/>
              <a:buNone/>
            </a:pPr>
            <a:r>
              <a:rPr lang="pt-PT" altLang="pt-PT" sz="2800" u="none">
                <a:latin typeface="Arial" panose="020B0604020202020204" pitchFamily="34" charset="0"/>
              </a:rPr>
              <a:t>Caminhos</a:t>
            </a:r>
          </a:p>
        </p:txBody>
      </p:sp>
      <p:sp>
        <p:nvSpPr>
          <p:cNvPr id="54277" name="Rectangle 2"/>
          <p:cNvSpPr txBox="1">
            <a:spLocks noChangeArrowheads="1"/>
          </p:cNvSpPr>
          <p:nvPr/>
        </p:nvSpPr>
        <p:spPr bwMode="auto">
          <a:xfrm>
            <a:off x="1785938" y="1071563"/>
            <a:ext cx="5429250" cy="5715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ctr"/>
          <a:lstStyle>
            <a:lvl1pPr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Times New Roman" panose="02020603050405020304" pitchFamily="18" charset="0"/>
              </a:defRPr>
            </a:lvl1pPr>
            <a:lvl2pPr marL="742950" indent="-28575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Times New Roman" panose="02020603050405020304" pitchFamily="18" charset="0"/>
              </a:defRPr>
            </a:lvl2pPr>
            <a:lvl3pPr marL="1143000" indent="-22860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Times New Roman" panose="02020603050405020304" pitchFamily="18" charset="0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Times New Roman" panose="02020603050405020304" pitchFamily="18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 New Roman" panose="02020603050405020304" pitchFamily="18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 New Roman" panose="02020603050405020304" pitchFamily="18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 New Roman" panose="02020603050405020304" pitchFamily="18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 New Roman" panose="02020603050405020304" pitchFamily="18" charset="0"/>
              </a:defRPr>
            </a:lvl9pPr>
          </a:lstStyle>
          <a:p>
            <a:pPr algn="ctr" eaLnBrk="1" hangingPunct="1">
              <a:spcBef>
                <a:spcPct val="0"/>
              </a:spcBef>
              <a:buFontTx/>
              <a:buNone/>
            </a:pPr>
            <a:r>
              <a:rPr lang="pt-PT" altLang="pt-PT" sz="2800" u="none">
                <a:latin typeface="Arial" panose="020B0604020202020204" pitchFamily="34" charset="0"/>
              </a:rPr>
              <a:t>Preto: Rochas e Construções</a:t>
            </a:r>
          </a:p>
        </p:txBody>
      </p:sp>
      <p:grpSp>
        <p:nvGrpSpPr>
          <p:cNvPr id="54278" name="Group 23"/>
          <p:cNvGrpSpPr>
            <a:grpSpLocks noChangeAspect="1"/>
          </p:cNvGrpSpPr>
          <p:nvPr/>
        </p:nvGrpSpPr>
        <p:grpSpPr bwMode="auto">
          <a:xfrm>
            <a:off x="857250" y="3357563"/>
            <a:ext cx="2389188" cy="2143125"/>
            <a:chOff x="540" y="2025"/>
            <a:chExt cx="1505" cy="1350"/>
          </a:xfrm>
        </p:grpSpPr>
        <p:sp>
          <p:nvSpPr>
            <p:cNvPr id="54280" name="AutoShape 22"/>
            <p:cNvSpPr>
              <a:spLocks noChangeAspect="1" noChangeArrowheads="1" noTextEdit="1"/>
            </p:cNvSpPr>
            <p:nvPr/>
          </p:nvSpPr>
          <p:spPr bwMode="auto">
            <a:xfrm>
              <a:off x="540" y="2066"/>
              <a:ext cx="1255" cy="1264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pt-PT"/>
            </a:p>
          </p:txBody>
        </p:sp>
        <p:sp>
          <p:nvSpPr>
            <p:cNvPr id="54281" name="Rectangle 24"/>
            <p:cNvSpPr>
              <a:spLocks noChangeArrowheads="1"/>
            </p:cNvSpPr>
            <p:nvPr/>
          </p:nvSpPr>
          <p:spPr bwMode="auto">
            <a:xfrm>
              <a:off x="540" y="2577"/>
              <a:ext cx="892" cy="798"/>
            </a:xfrm>
            <a:prstGeom prst="rect">
              <a:avLst/>
            </a:prstGeom>
            <a:solidFill>
              <a:srgbClr val="00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/>
            <a:lstStyle>
              <a:lvl1pPr>
                <a:spcBef>
                  <a:spcPct val="20000"/>
                </a:spcBef>
                <a:buChar char="•"/>
                <a:defRPr sz="3200">
                  <a:solidFill>
                    <a:schemeClr val="tx1"/>
                  </a:solidFill>
                  <a:latin typeface="Times New Roman" panose="02020603050405020304" pitchFamily="18" charset="0"/>
                </a:defRPr>
              </a:lvl1pPr>
              <a:lvl2pPr marL="742950" indent="-285750">
                <a:spcBef>
                  <a:spcPct val="20000"/>
                </a:spcBef>
                <a:buChar char="–"/>
                <a:defRPr sz="2800">
                  <a:solidFill>
                    <a:schemeClr val="tx1"/>
                  </a:solidFill>
                  <a:latin typeface="Times New Roman" panose="02020603050405020304" pitchFamily="18" charset="0"/>
                </a:defRPr>
              </a:lvl2pPr>
              <a:lvl3pPr marL="1143000" indent="-228600">
                <a:spcBef>
                  <a:spcPct val="20000"/>
                </a:spcBef>
                <a:buChar char="•"/>
                <a:defRPr sz="2400">
                  <a:solidFill>
                    <a:schemeClr val="tx1"/>
                  </a:solidFill>
                  <a:latin typeface="Times New Roman" panose="02020603050405020304" pitchFamily="18" charset="0"/>
                </a:defRPr>
              </a:lvl3pPr>
              <a:lvl4pPr marL="1600200" indent="-228600">
                <a:spcBef>
                  <a:spcPct val="20000"/>
                </a:spcBef>
                <a:buChar char="–"/>
                <a:defRPr sz="2000">
                  <a:solidFill>
                    <a:schemeClr val="tx1"/>
                  </a:solidFill>
                  <a:latin typeface="Times New Roman" panose="02020603050405020304" pitchFamily="18" charset="0"/>
                </a:defRPr>
              </a:lvl4pPr>
              <a:lvl5pPr marL="2057400" indent="-228600">
                <a:spcBef>
                  <a:spcPct val="20000"/>
                </a:spcBef>
                <a:buChar char="»"/>
                <a:defRPr sz="2000">
                  <a:solidFill>
                    <a:schemeClr val="tx1"/>
                  </a:solidFill>
                  <a:latin typeface="Times New Roman" panose="02020603050405020304" pitchFamily="18" charset="0"/>
                </a:defRPr>
              </a:lvl5pPr>
              <a:lvl6pPr marL="25146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Times New Roman" panose="02020603050405020304" pitchFamily="18" charset="0"/>
                </a:defRPr>
              </a:lvl6pPr>
              <a:lvl7pPr marL="29718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Times New Roman" panose="02020603050405020304" pitchFamily="18" charset="0"/>
                </a:defRPr>
              </a:lvl7pPr>
              <a:lvl8pPr marL="34290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Times New Roman" panose="02020603050405020304" pitchFamily="18" charset="0"/>
                </a:defRPr>
              </a:lvl8pPr>
              <a:lvl9pPr marL="38862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Times New Roman" panose="02020603050405020304" pitchFamily="18" charset="0"/>
                </a:defRPr>
              </a:lvl9pPr>
            </a:lstStyle>
            <a:p>
              <a:pPr eaLnBrk="1" hangingPunct="1">
                <a:spcBef>
                  <a:spcPct val="0"/>
                </a:spcBef>
                <a:buFontTx/>
                <a:buNone/>
              </a:pPr>
              <a:endParaRPr lang="pt-PT" altLang="pt-PT" sz="1800" u="none">
                <a:latin typeface="Arial" panose="020B0604020202020204" pitchFamily="34" charset="0"/>
              </a:endParaRPr>
            </a:p>
          </p:txBody>
        </p:sp>
        <p:sp>
          <p:nvSpPr>
            <p:cNvPr id="54282" name="Freeform 25"/>
            <p:cNvSpPr>
              <a:spLocks/>
            </p:cNvSpPr>
            <p:nvPr/>
          </p:nvSpPr>
          <p:spPr bwMode="auto">
            <a:xfrm>
              <a:off x="1665" y="2970"/>
              <a:ext cx="380" cy="299"/>
            </a:xfrm>
            <a:custGeom>
              <a:avLst/>
              <a:gdLst>
                <a:gd name="T0" fmla="*/ 0 w 380"/>
                <a:gd name="T1" fmla="*/ 0 h 299"/>
                <a:gd name="T2" fmla="*/ 380 w 380"/>
                <a:gd name="T3" fmla="*/ 0 h 299"/>
                <a:gd name="T4" fmla="*/ 380 w 380"/>
                <a:gd name="T5" fmla="*/ 299 h 299"/>
                <a:gd name="T6" fmla="*/ 17 w 380"/>
                <a:gd name="T7" fmla="*/ 299 h 299"/>
                <a:gd name="T8" fmla="*/ 0 w 380"/>
                <a:gd name="T9" fmla="*/ 0 h 299"/>
                <a:gd name="T10" fmla="*/ 0 60000 65536"/>
                <a:gd name="T11" fmla="*/ 0 60000 65536"/>
                <a:gd name="T12" fmla="*/ 0 60000 65536"/>
                <a:gd name="T13" fmla="*/ 0 60000 65536"/>
                <a:gd name="T14" fmla="*/ 0 60000 65536"/>
                <a:gd name="T15" fmla="*/ 0 w 380"/>
                <a:gd name="T16" fmla="*/ 0 h 299"/>
                <a:gd name="T17" fmla="*/ 380 w 380"/>
                <a:gd name="T18" fmla="*/ 299 h 299"/>
              </a:gdLst>
              <a:ahLst/>
              <a:cxnLst>
                <a:cxn ang="T10">
                  <a:pos x="T0" y="T1"/>
                </a:cxn>
                <a:cxn ang="T11">
                  <a:pos x="T2" y="T3"/>
                </a:cxn>
                <a:cxn ang="T12">
                  <a:pos x="T4" y="T5"/>
                </a:cxn>
                <a:cxn ang="T13">
                  <a:pos x="T6" y="T7"/>
                </a:cxn>
                <a:cxn ang="T14">
                  <a:pos x="T8" y="T9"/>
                </a:cxn>
              </a:cxnLst>
              <a:rect l="T15" t="T16" r="T17" b="T18"/>
              <a:pathLst>
                <a:path w="380" h="299">
                  <a:moveTo>
                    <a:pt x="0" y="0"/>
                  </a:moveTo>
                  <a:lnTo>
                    <a:pt x="380" y="0"/>
                  </a:lnTo>
                  <a:lnTo>
                    <a:pt x="380" y="299"/>
                  </a:lnTo>
                  <a:lnTo>
                    <a:pt x="17" y="299"/>
                  </a:lnTo>
                  <a:lnTo>
                    <a:pt x="0" y="0"/>
                  </a:lnTo>
                  <a:close/>
                </a:path>
              </a:pathLst>
            </a:custGeom>
            <a:solidFill>
              <a:srgbClr val="00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pt-PT"/>
            </a:p>
          </p:txBody>
        </p:sp>
        <p:sp>
          <p:nvSpPr>
            <p:cNvPr id="54283" name="Freeform 26"/>
            <p:cNvSpPr>
              <a:spLocks/>
            </p:cNvSpPr>
            <p:nvPr/>
          </p:nvSpPr>
          <p:spPr bwMode="auto">
            <a:xfrm>
              <a:off x="1305" y="2025"/>
              <a:ext cx="380" cy="466"/>
            </a:xfrm>
            <a:custGeom>
              <a:avLst/>
              <a:gdLst>
                <a:gd name="T0" fmla="*/ 380 w 380"/>
                <a:gd name="T1" fmla="*/ 466 h 466"/>
                <a:gd name="T2" fmla="*/ 380 w 380"/>
                <a:gd name="T3" fmla="*/ 17 h 466"/>
                <a:gd name="T4" fmla="*/ 17 w 380"/>
                <a:gd name="T5" fmla="*/ 0 h 466"/>
                <a:gd name="T6" fmla="*/ 0 w 380"/>
                <a:gd name="T7" fmla="*/ 466 h 466"/>
                <a:gd name="T8" fmla="*/ 380 w 380"/>
                <a:gd name="T9" fmla="*/ 466 h 466"/>
                <a:gd name="T10" fmla="*/ 0 60000 65536"/>
                <a:gd name="T11" fmla="*/ 0 60000 65536"/>
                <a:gd name="T12" fmla="*/ 0 60000 65536"/>
                <a:gd name="T13" fmla="*/ 0 60000 65536"/>
                <a:gd name="T14" fmla="*/ 0 60000 65536"/>
                <a:gd name="T15" fmla="*/ 0 w 380"/>
                <a:gd name="T16" fmla="*/ 0 h 466"/>
                <a:gd name="T17" fmla="*/ 380 w 380"/>
                <a:gd name="T18" fmla="*/ 466 h 466"/>
              </a:gdLst>
              <a:ahLst/>
              <a:cxnLst>
                <a:cxn ang="T10">
                  <a:pos x="T0" y="T1"/>
                </a:cxn>
                <a:cxn ang="T11">
                  <a:pos x="T2" y="T3"/>
                </a:cxn>
                <a:cxn ang="T12">
                  <a:pos x="T4" y="T5"/>
                </a:cxn>
                <a:cxn ang="T13">
                  <a:pos x="T6" y="T7"/>
                </a:cxn>
                <a:cxn ang="T14">
                  <a:pos x="T8" y="T9"/>
                </a:cxn>
              </a:cxnLst>
              <a:rect l="T15" t="T16" r="T17" b="T18"/>
              <a:pathLst>
                <a:path w="380" h="466">
                  <a:moveTo>
                    <a:pt x="380" y="466"/>
                  </a:moveTo>
                  <a:lnTo>
                    <a:pt x="380" y="17"/>
                  </a:lnTo>
                  <a:lnTo>
                    <a:pt x="17" y="0"/>
                  </a:lnTo>
                  <a:lnTo>
                    <a:pt x="0" y="466"/>
                  </a:lnTo>
                  <a:lnTo>
                    <a:pt x="380" y="466"/>
                  </a:lnTo>
                  <a:close/>
                </a:path>
              </a:pathLst>
            </a:custGeom>
            <a:solidFill>
              <a:srgbClr val="00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pt-PT"/>
            </a:p>
          </p:txBody>
        </p:sp>
      </p:grpSp>
      <p:sp>
        <p:nvSpPr>
          <p:cNvPr id="14338" name="Rectangle 2"/>
          <p:cNvSpPr>
            <a:spLocks noChangeArrowheads="1"/>
          </p:cNvSpPr>
          <p:nvPr/>
        </p:nvSpPr>
        <p:spPr bwMode="auto">
          <a:xfrm>
            <a:off x="457200" y="142875"/>
            <a:ext cx="8229600" cy="7858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anchor="ctr"/>
          <a:lstStyle/>
          <a:p>
            <a:pPr algn="ctr" eaLnBrk="1" hangingPunct="1">
              <a:defRPr/>
            </a:pPr>
            <a:r>
              <a:rPr lang="pt-PT" sz="3800" b="1" u="none">
                <a:solidFill>
                  <a:srgbClr val="000099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Arial" charset="0"/>
              </a:rPr>
              <a:t>Simbologia</a:t>
            </a:r>
            <a:r>
              <a:rPr lang="pt-PT" sz="4400" u="none">
                <a:solidFill>
                  <a:srgbClr val="000099"/>
                </a:solidFill>
                <a:latin typeface="Arial" charset="0"/>
              </a:rPr>
              <a:t> </a:t>
            </a:r>
            <a:r>
              <a:rPr lang="pt-PT" sz="3800" b="1" u="none">
                <a:solidFill>
                  <a:srgbClr val="000099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Arial" charset="0"/>
              </a:rPr>
              <a:t>do</a:t>
            </a:r>
            <a:r>
              <a:rPr lang="pt-PT" sz="4400" u="none">
                <a:solidFill>
                  <a:srgbClr val="000099"/>
                </a:solidFill>
                <a:latin typeface="Arial" charset="0"/>
              </a:rPr>
              <a:t> </a:t>
            </a:r>
            <a:r>
              <a:rPr lang="pt-PT" sz="3800" b="1" u="none">
                <a:solidFill>
                  <a:srgbClr val="000099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Arial" charset="0"/>
              </a:rPr>
              <a:t>mapa</a:t>
            </a:r>
          </a:p>
        </p:txBody>
      </p:sp>
    </p:spTree>
  </p:cSld>
  <p:clrMapOvr>
    <a:masterClrMapping/>
  </p:clrMapOvr>
  <p:transition>
    <p:random/>
  </p:transition>
  <p:timing>
    <p:tnLst>
      <p:par>
        <p:cTn id="1" dur="indefinite" restart="never" nodeType="tmRoot"/>
      </p:par>
    </p:tnLst>
  </p:timing>
</p:sld>
</file>

<file path=ppt/slides/slide4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2777" name="Picture 9"/>
          <p:cNvPicPr>
            <a:picLocks noGrp="1" noChangeAspect="1" noChangeArrowheads="1"/>
          </p:cNvPicPr>
          <p:nvPr>
            <p:ph idx="4294967295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>
          <a:xfrm>
            <a:off x="2214563" y="1857375"/>
            <a:ext cx="1905000" cy="4741863"/>
          </a:xfrm>
          <a:noFill/>
        </p:spPr>
      </p:pic>
      <p:sp>
        <p:nvSpPr>
          <p:cNvPr id="32775" name="Text Box 7"/>
          <p:cNvSpPr txBox="1">
            <a:spLocks noChangeArrowheads="1"/>
          </p:cNvSpPr>
          <p:nvPr/>
        </p:nvSpPr>
        <p:spPr bwMode="auto">
          <a:xfrm>
            <a:off x="4214813" y="1785938"/>
            <a:ext cx="1798637" cy="44926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Times New Roman" panose="02020603050405020304" pitchFamily="18" charset="0"/>
              </a:defRPr>
            </a:lvl1pPr>
            <a:lvl2pPr marL="742950" indent="-28575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Times New Roman" panose="02020603050405020304" pitchFamily="18" charset="0"/>
              </a:defRPr>
            </a:lvl2pPr>
            <a:lvl3pPr marL="1143000" indent="-22860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Times New Roman" panose="02020603050405020304" pitchFamily="18" charset="0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Times New Roman" panose="02020603050405020304" pitchFamily="18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 New Roman" panose="02020603050405020304" pitchFamily="18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 New Roman" panose="02020603050405020304" pitchFamily="18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 New Roman" panose="02020603050405020304" pitchFamily="18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 New Roman" panose="02020603050405020304" pitchFamily="18" charset="0"/>
              </a:defRPr>
            </a:lvl9pPr>
          </a:lstStyle>
          <a:p>
            <a:pPr eaLnBrk="1" hangingPunct="1">
              <a:spcBef>
                <a:spcPct val="0"/>
              </a:spcBef>
              <a:buFontTx/>
              <a:buNone/>
            </a:pPr>
            <a:r>
              <a:rPr lang="pt-PT" altLang="pt-PT" sz="1600" b="1" u="none">
                <a:latin typeface="Arial" panose="020B0604020202020204" pitchFamily="34" charset="0"/>
              </a:rPr>
              <a:t>Pedra pequena</a:t>
            </a:r>
          </a:p>
          <a:p>
            <a:pPr eaLnBrk="1" hangingPunct="1">
              <a:spcBef>
                <a:spcPct val="0"/>
              </a:spcBef>
              <a:buFontTx/>
              <a:buNone/>
            </a:pPr>
            <a:endParaRPr lang="pt-PT" altLang="pt-PT" sz="1600" b="1" u="none">
              <a:latin typeface="Arial" panose="020B0604020202020204" pitchFamily="34" charset="0"/>
            </a:endParaRPr>
          </a:p>
          <a:p>
            <a:pPr eaLnBrk="1" hangingPunct="1">
              <a:spcBef>
                <a:spcPct val="0"/>
              </a:spcBef>
              <a:buFontTx/>
              <a:buNone/>
            </a:pPr>
            <a:r>
              <a:rPr lang="pt-PT" altLang="pt-PT" sz="1600" b="1" u="none">
                <a:latin typeface="Arial" panose="020B0604020202020204" pitchFamily="34" charset="0"/>
              </a:rPr>
              <a:t>Pedra grande</a:t>
            </a:r>
          </a:p>
          <a:p>
            <a:pPr eaLnBrk="1" hangingPunct="1">
              <a:spcBef>
                <a:spcPct val="0"/>
              </a:spcBef>
              <a:buFontTx/>
              <a:buNone/>
            </a:pPr>
            <a:endParaRPr lang="pt-PT" altLang="pt-PT" sz="1600" b="1" u="none">
              <a:latin typeface="Arial" panose="020B0604020202020204" pitchFamily="34" charset="0"/>
            </a:endParaRPr>
          </a:p>
          <a:p>
            <a:pPr eaLnBrk="1" hangingPunct="1">
              <a:spcBef>
                <a:spcPct val="0"/>
              </a:spcBef>
              <a:buFontTx/>
              <a:buNone/>
            </a:pPr>
            <a:r>
              <a:rPr lang="pt-PT" altLang="pt-PT" sz="1600" b="1" u="none">
                <a:latin typeface="Arial" panose="020B0604020202020204" pitchFamily="34" charset="0"/>
              </a:rPr>
              <a:t>Monte de pedras</a:t>
            </a:r>
          </a:p>
          <a:p>
            <a:pPr eaLnBrk="1" hangingPunct="1">
              <a:spcBef>
                <a:spcPct val="0"/>
              </a:spcBef>
              <a:buFontTx/>
              <a:buNone/>
            </a:pPr>
            <a:endParaRPr lang="pt-PT" altLang="pt-PT" sz="1600" b="1" u="none">
              <a:latin typeface="Arial" panose="020B0604020202020204" pitchFamily="34" charset="0"/>
            </a:endParaRPr>
          </a:p>
          <a:p>
            <a:pPr eaLnBrk="1" hangingPunct="1">
              <a:spcBef>
                <a:spcPct val="0"/>
              </a:spcBef>
              <a:buFontTx/>
              <a:buNone/>
            </a:pPr>
            <a:endParaRPr lang="pt-PT" altLang="pt-PT" sz="1600" b="1" u="none">
              <a:latin typeface="Arial" panose="020B0604020202020204" pitchFamily="34" charset="0"/>
            </a:endParaRPr>
          </a:p>
          <a:p>
            <a:pPr eaLnBrk="1" hangingPunct="1">
              <a:spcBef>
                <a:spcPct val="0"/>
              </a:spcBef>
              <a:buFontTx/>
              <a:buNone/>
            </a:pPr>
            <a:endParaRPr lang="pt-PT" altLang="pt-PT" sz="1600" b="1" u="none">
              <a:latin typeface="Arial" panose="020B0604020202020204" pitchFamily="34" charset="0"/>
            </a:endParaRPr>
          </a:p>
          <a:p>
            <a:pPr eaLnBrk="1" hangingPunct="1">
              <a:spcBef>
                <a:spcPct val="0"/>
              </a:spcBef>
              <a:buFontTx/>
              <a:buNone/>
            </a:pPr>
            <a:r>
              <a:rPr lang="pt-PT" altLang="pt-PT" sz="1600" b="1" u="none">
                <a:latin typeface="Arial" panose="020B0604020202020204" pitchFamily="34" charset="0"/>
              </a:rPr>
              <a:t>Falésias</a:t>
            </a:r>
          </a:p>
          <a:p>
            <a:pPr eaLnBrk="1" hangingPunct="1">
              <a:spcBef>
                <a:spcPct val="0"/>
              </a:spcBef>
              <a:buFontTx/>
              <a:buNone/>
            </a:pPr>
            <a:endParaRPr lang="pt-PT" altLang="pt-PT" sz="1600" b="1" u="none">
              <a:latin typeface="Arial" panose="020B0604020202020204" pitchFamily="34" charset="0"/>
            </a:endParaRPr>
          </a:p>
          <a:p>
            <a:pPr eaLnBrk="1" hangingPunct="1">
              <a:spcBef>
                <a:spcPct val="0"/>
              </a:spcBef>
              <a:buFontTx/>
              <a:buNone/>
            </a:pPr>
            <a:endParaRPr lang="pt-PT" altLang="pt-PT" sz="1600" b="1" u="none">
              <a:latin typeface="Arial" panose="020B0604020202020204" pitchFamily="34" charset="0"/>
            </a:endParaRPr>
          </a:p>
          <a:p>
            <a:pPr eaLnBrk="1" hangingPunct="1">
              <a:spcBef>
                <a:spcPct val="0"/>
              </a:spcBef>
              <a:buFontTx/>
              <a:buNone/>
            </a:pPr>
            <a:endParaRPr lang="pt-PT" altLang="pt-PT" sz="1600" b="1" u="none">
              <a:latin typeface="Arial" panose="020B0604020202020204" pitchFamily="34" charset="0"/>
            </a:endParaRPr>
          </a:p>
          <a:p>
            <a:pPr eaLnBrk="1" hangingPunct="1">
              <a:spcBef>
                <a:spcPct val="0"/>
              </a:spcBef>
              <a:buFontTx/>
              <a:buNone/>
            </a:pPr>
            <a:r>
              <a:rPr lang="pt-PT" altLang="pt-PT" sz="1600" b="1" u="none">
                <a:latin typeface="Arial" panose="020B0604020202020204" pitchFamily="34" charset="0"/>
              </a:rPr>
              <a:t>Muros</a:t>
            </a:r>
          </a:p>
          <a:p>
            <a:pPr eaLnBrk="1" hangingPunct="1">
              <a:spcBef>
                <a:spcPct val="0"/>
              </a:spcBef>
              <a:buFontTx/>
              <a:buNone/>
            </a:pPr>
            <a:endParaRPr lang="pt-PT" altLang="pt-PT" sz="1600" b="1" u="none">
              <a:latin typeface="Arial" panose="020B0604020202020204" pitchFamily="34" charset="0"/>
            </a:endParaRPr>
          </a:p>
          <a:p>
            <a:pPr eaLnBrk="1" hangingPunct="1">
              <a:spcBef>
                <a:spcPct val="0"/>
              </a:spcBef>
              <a:buFontTx/>
              <a:buNone/>
            </a:pPr>
            <a:endParaRPr lang="pt-PT" altLang="pt-PT" sz="1600" b="1" u="none">
              <a:latin typeface="Arial" panose="020B0604020202020204" pitchFamily="34" charset="0"/>
            </a:endParaRPr>
          </a:p>
          <a:p>
            <a:pPr eaLnBrk="1" hangingPunct="1">
              <a:spcBef>
                <a:spcPct val="0"/>
              </a:spcBef>
              <a:buFontTx/>
              <a:buNone/>
            </a:pPr>
            <a:endParaRPr lang="pt-PT" altLang="pt-PT" sz="1600" b="1" u="none">
              <a:latin typeface="Arial" panose="020B0604020202020204" pitchFamily="34" charset="0"/>
            </a:endParaRPr>
          </a:p>
          <a:p>
            <a:pPr eaLnBrk="1" hangingPunct="1">
              <a:spcBef>
                <a:spcPct val="0"/>
              </a:spcBef>
              <a:buFontTx/>
              <a:buNone/>
            </a:pPr>
            <a:endParaRPr lang="pt-PT" altLang="pt-PT" sz="1600" b="1" u="none">
              <a:latin typeface="Arial" panose="020B0604020202020204" pitchFamily="34" charset="0"/>
            </a:endParaRPr>
          </a:p>
          <a:p>
            <a:pPr eaLnBrk="1" hangingPunct="1">
              <a:spcBef>
                <a:spcPct val="0"/>
              </a:spcBef>
              <a:buFontTx/>
              <a:buNone/>
            </a:pPr>
            <a:r>
              <a:rPr lang="pt-PT" altLang="pt-PT" sz="1600" b="1" u="none">
                <a:latin typeface="Arial" panose="020B0604020202020204" pitchFamily="34" charset="0"/>
              </a:rPr>
              <a:t>Vedações</a:t>
            </a:r>
          </a:p>
        </p:txBody>
      </p:sp>
      <p:sp>
        <p:nvSpPr>
          <p:cNvPr id="32779" name="Text Box 11"/>
          <p:cNvSpPr txBox="1">
            <a:spLocks noChangeArrowheads="1"/>
          </p:cNvSpPr>
          <p:nvPr/>
        </p:nvSpPr>
        <p:spPr bwMode="auto">
          <a:xfrm>
            <a:off x="5072063" y="3643313"/>
            <a:ext cx="1473200" cy="584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Times New Roman" panose="02020603050405020304" pitchFamily="18" charset="0"/>
              </a:defRPr>
            </a:lvl1pPr>
            <a:lvl2pPr marL="742950" indent="-28575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Times New Roman" panose="02020603050405020304" pitchFamily="18" charset="0"/>
              </a:defRPr>
            </a:lvl2pPr>
            <a:lvl3pPr marL="1143000" indent="-22860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Times New Roman" panose="02020603050405020304" pitchFamily="18" charset="0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Times New Roman" panose="02020603050405020304" pitchFamily="18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 New Roman" panose="02020603050405020304" pitchFamily="18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 New Roman" panose="02020603050405020304" pitchFamily="18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 New Roman" panose="02020603050405020304" pitchFamily="18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 New Roman" panose="02020603050405020304" pitchFamily="18" charset="0"/>
              </a:defRPr>
            </a:lvl9pPr>
          </a:lstStyle>
          <a:p>
            <a:pPr eaLnBrk="1" hangingPunct="1">
              <a:spcBef>
                <a:spcPct val="0"/>
              </a:spcBef>
              <a:buFontTx/>
              <a:buNone/>
            </a:pPr>
            <a:r>
              <a:rPr lang="pt-PT" altLang="pt-PT" sz="1600" u="none">
                <a:latin typeface="Arial" panose="020B0604020202020204" pitchFamily="34" charset="0"/>
              </a:rPr>
              <a:t>Transponível</a:t>
            </a:r>
          </a:p>
          <a:p>
            <a:pPr eaLnBrk="1" hangingPunct="1">
              <a:spcBef>
                <a:spcPct val="0"/>
              </a:spcBef>
              <a:buFontTx/>
              <a:buNone/>
            </a:pPr>
            <a:r>
              <a:rPr lang="pt-PT" altLang="pt-PT" sz="1600" u="none">
                <a:latin typeface="Arial" panose="020B0604020202020204" pitchFamily="34" charset="0"/>
              </a:rPr>
              <a:t>Intransponível</a:t>
            </a:r>
          </a:p>
        </p:txBody>
      </p:sp>
      <p:sp>
        <p:nvSpPr>
          <p:cNvPr id="32780" name="Text Box 12"/>
          <p:cNvSpPr txBox="1">
            <a:spLocks noChangeArrowheads="1"/>
          </p:cNvSpPr>
          <p:nvPr/>
        </p:nvSpPr>
        <p:spPr bwMode="auto">
          <a:xfrm>
            <a:off x="5000625" y="4572000"/>
            <a:ext cx="1473200" cy="8302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Times New Roman" panose="02020603050405020304" pitchFamily="18" charset="0"/>
              </a:defRPr>
            </a:lvl1pPr>
            <a:lvl2pPr marL="742950" indent="-28575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Times New Roman" panose="02020603050405020304" pitchFamily="18" charset="0"/>
              </a:defRPr>
            </a:lvl2pPr>
            <a:lvl3pPr marL="1143000" indent="-22860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Times New Roman" panose="02020603050405020304" pitchFamily="18" charset="0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Times New Roman" panose="02020603050405020304" pitchFamily="18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 New Roman" panose="02020603050405020304" pitchFamily="18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 New Roman" panose="02020603050405020304" pitchFamily="18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 New Roman" panose="02020603050405020304" pitchFamily="18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 New Roman" panose="02020603050405020304" pitchFamily="18" charset="0"/>
              </a:defRPr>
            </a:lvl9pPr>
          </a:lstStyle>
          <a:p>
            <a:pPr eaLnBrk="1" hangingPunct="1">
              <a:spcBef>
                <a:spcPct val="0"/>
              </a:spcBef>
              <a:buFontTx/>
              <a:buNone/>
            </a:pPr>
            <a:r>
              <a:rPr lang="pt-PT" altLang="pt-PT" sz="1600" u="none">
                <a:latin typeface="Arial" panose="020B0604020202020204" pitchFamily="34" charset="0"/>
              </a:rPr>
              <a:t>Transponível</a:t>
            </a:r>
          </a:p>
          <a:p>
            <a:pPr eaLnBrk="1" hangingPunct="1">
              <a:spcBef>
                <a:spcPct val="0"/>
              </a:spcBef>
              <a:buFontTx/>
              <a:buNone/>
            </a:pPr>
            <a:r>
              <a:rPr lang="pt-PT" altLang="pt-PT" sz="1600" u="none">
                <a:latin typeface="Arial" panose="020B0604020202020204" pitchFamily="34" charset="0"/>
              </a:rPr>
              <a:t>Intransponível</a:t>
            </a:r>
          </a:p>
          <a:p>
            <a:pPr eaLnBrk="1" hangingPunct="1">
              <a:spcBef>
                <a:spcPct val="0"/>
              </a:spcBef>
              <a:buFontTx/>
              <a:buNone/>
            </a:pPr>
            <a:endParaRPr lang="pt-PT" altLang="pt-PT" sz="1600" u="none">
              <a:latin typeface="Arial" panose="020B0604020202020204" pitchFamily="34" charset="0"/>
            </a:endParaRPr>
          </a:p>
        </p:txBody>
      </p:sp>
      <p:sp>
        <p:nvSpPr>
          <p:cNvPr id="32781" name="Text Box 13"/>
          <p:cNvSpPr txBox="1">
            <a:spLocks noChangeArrowheads="1"/>
          </p:cNvSpPr>
          <p:nvPr/>
        </p:nvSpPr>
        <p:spPr bwMode="auto">
          <a:xfrm>
            <a:off x="5286375" y="5786438"/>
            <a:ext cx="1473200" cy="8620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Times New Roman" panose="02020603050405020304" pitchFamily="18" charset="0"/>
              </a:defRPr>
            </a:lvl1pPr>
            <a:lvl2pPr marL="742950" indent="-28575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Times New Roman" panose="02020603050405020304" pitchFamily="18" charset="0"/>
              </a:defRPr>
            </a:lvl2pPr>
            <a:lvl3pPr marL="1143000" indent="-22860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Times New Roman" panose="02020603050405020304" pitchFamily="18" charset="0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Times New Roman" panose="02020603050405020304" pitchFamily="18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 New Roman" panose="02020603050405020304" pitchFamily="18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 New Roman" panose="02020603050405020304" pitchFamily="18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 New Roman" panose="02020603050405020304" pitchFamily="18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 New Roman" panose="02020603050405020304" pitchFamily="18" charset="0"/>
              </a:defRPr>
            </a:lvl9pPr>
          </a:lstStyle>
          <a:p>
            <a:pPr eaLnBrk="1" hangingPunct="1">
              <a:spcBef>
                <a:spcPct val="0"/>
              </a:spcBef>
              <a:buFontTx/>
              <a:buNone/>
            </a:pPr>
            <a:r>
              <a:rPr lang="pt-PT" altLang="pt-PT" sz="1600" u="none">
                <a:latin typeface="Arial" panose="020B0604020202020204" pitchFamily="34" charset="0"/>
              </a:rPr>
              <a:t>Transponível</a:t>
            </a:r>
          </a:p>
          <a:p>
            <a:pPr eaLnBrk="1" hangingPunct="1">
              <a:spcBef>
                <a:spcPct val="0"/>
              </a:spcBef>
              <a:buFontTx/>
              <a:buNone/>
            </a:pPr>
            <a:r>
              <a:rPr lang="pt-PT" altLang="pt-PT" sz="1600" u="none">
                <a:latin typeface="Arial" panose="020B0604020202020204" pitchFamily="34" charset="0"/>
              </a:rPr>
              <a:t>Intransponível</a:t>
            </a:r>
          </a:p>
          <a:p>
            <a:pPr eaLnBrk="1" hangingPunct="1">
              <a:spcBef>
                <a:spcPct val="0"/>
              </a:spcBef>
              <a:buFontTx/>
              <a:buNone/>
            </a:pPr>
            <a:endParaRPr lang="pt-PT" altLang="pt-PT" sz="1600" u="none">
              <a:latin typeface="Arial" panose="020B0604020202020204" pitchFamily="34" charset="0"/>
            </a:endParaRPr>
          </a:p>
        </p:txBody>
      </p:sp>
      <p:sp>
        <p:nvSpPr>
          <p:cNvPr id="55303" name="Rectangle 2"/>
          <p:cNvSpPr txBox="1">
            <a:spLocks noChangeArrowheads="1"/>
          </p:cNvSpPr>
          <p:nvPr/>
        </p:nvSpPr>
        <p:spPr bwMode="auto">
          <a:xfrm>
            <a:off x="1857375" y="785813"/>
            <a:ext cx="5429250" cy="5715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ctr"/>
          <a:lstStyle>
            <a:lvl1pPr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Times New Roman" panose="02020603050405020304" pitchFamily="18" charset="0"/>
              </a:defRPr>
            </a:lvl1pPr>
            <a:lvl2pPr marL="742950" indent="-28575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Times New Roman" panose="02020603050405020304" pitchFamily="18" charset="0"/>
              </a:defRPr>
            </a:lvl2pPr>
            <a:lvl3pPr marL="1143000" indent="-22860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Times New Roman" panose="02020603050405020304" pitchFamily="18" charset="0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Times New Roman" panose="02020603050405020304" pitchFamily="18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 New Roman" panose="02020603050405020304" pitchFamily="18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 New Roman" panose="02020603050405020304" pitchFamily="18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 New Roman" panose="02020603050405020304" pitchFamily="18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 New Roman" panose="02020603050405020304" pitchFamily="18" charset="0"/>
              </a:defRPr>
            </a:lvl9pPr>
          </a:lstStyle>
          <a:p>
            <a:pPr algn="ctr" eaLnBrk="1" hangingPunct="1">
              <a:spcBef>
                <a:spcPct val="0"/>
              </a:spcBef>
              <a:buFontTx/>
              <a:buNone/>
            </a:pPr>
            <a:r>
              <a:rPr lang="pt-PT" altLang="pt-PT" sz="2800" u="none">
                <a:latin typeface="Arial" panose="020B0604020202020204" pitchFamily="34" charset="0"/>
              </a:rPr>
              <a:t>Preto: Rochas e Construções</a:t>
            </a:r>
          </a:p>
        </p:txBody>
      </p:sp>
      <p:sp>
        <p:nvSpPr>
          <p:cNvPr id="14338" name="Rectangle 2"/>
          <p:cNvSpPr>
            <a:spLocks noChangeArrowheads="1"/>
          </p:cNvSpPr>
          <p:nvPr/>
        </p:nvSpPr>
        <p:spPr bwMode="auto">
          <a:xfrm>
            <a:off x="457200" y="44450"/>
            <a:ext cx="8229600" cy="5762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anchor="ctr"/>
          <a:lstStyle/>
          <a:p>
            <a:pPr algn="ctr" eaLnBrk="1" hangingPunct="1">
              <a:defRPr/>
            </a:pPr>
            <a:r>
              <a:rPr lang="pt-PT" sz="3800" b="1" u="none">
                <a:solidFill>
                  <a:srgbClr val="000099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Arial" charset="0"/>
              </a:rPr>
              <a:t>Simbologia</a:t>
            </a:r>
            <a:r>
              <a:rPr lang="pt-PT" sz="4400" u="none">
                <a:solidFill>
                  <a:srgbClr val="000099"/>
                </a:solidFill>
                <a:latin typeface="Arial" charset="0"/>
              </a:rPr>
              <a:t> </a:t>
            </a:r>
            <a:r>
              <a:rPr lang="pt-PT" sz="3800" b="1" u="none">
                <a:solidFill>
                  <a:srgbClr val="000099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Arial" charset="0"/>
              </a:rPr>
              <a:t>do</a:t>
            </a:r>
            <a:r>
              <a:rPr lang="pt-PT" sz="4400" u="none">
                <a:solidFill>
                  <a:srgbClr val="000099"/>
                </a:solidFill>
                <a:latin typeface="Arial" charset="0"/>
              </a:rPr>
              <a:t> </a:t>
            </a:r>
            <a:r>
              <a:rPr lang="pt-PT" sz="3800" b="1" u="none">
                <a:solidFill>
                  <a:srgbClr val="000099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Arial" charset="0"/>
              </a:rPr>
              <a:t>mapa</a:t>
            </a:r>
          </a:p>
        </p:txBody>
      </p:sp>
    </p:spTree>
  </p:cSld>
  <p:clrMapOvr>
    <a:masterClrMapping/>
  </p:clrMapOvr>
  <p:transition>
    <p:random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77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00"/>
                                        <p:tgtEl>
                                          <p:spTgt spid="3277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 nodeType="clickPar">
                      <p:stCondLst>
                        <p:cond delay="indefinite"/>
                      </p:stCondLst>
                      <p:childTnLst>
                        <p:par>
                          <p:cTn id="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0" presetID="55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77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1000" fill="hold"/>
                                        <p:tgtEl>
                                          <p:spTgt spid="3277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3277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4" dur="1000"/>
                                        <p:tgtEl>
                                          <p:spTgt spid="3277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5" presetID="55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77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7" dur="1000" fill="hold"/>
                                        <p:tgtEl>
                                          <p:spTgt spid="3277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1000" fill="hold"/>
                                        <p:tgtEl>
                                          <p:spTgt spid="3277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9" dur="1000"/>
                                        <p:tgtEl>
                                          <p:spTgt spid="3277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" presetID="55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78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2" dur="1000" fill="hold"/>
                                        <p:tgtEl>
                                          <p:spTgt spid="3278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1000" fill="hold"/>
                                        <p:tgtEl>
                                          <p:spTgt spid="3278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4" dur="1000"/>
                                        <p:tgtEl>
                                          <p:spTgt spid="3278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5" presetID="55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78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7" dur="1000" fill="hold"/>
                                        <p:tgtEl>
                                          <p:spTgt spid="3278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1000" fill="hold"/>
                                        <p:tgtEl>
                                          <p:spTgt spid="3278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9" dur="1000"/>
                                        <p:tgtEl>
                                          <p:spTgt spid="3278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2775" grpId="0"/>
      <p:bldP spid="32779" grpId="0"/>
      <p:bldP spid="32780" grpId="0"/>
      <p:bldP spid="32781" grpId="0"/>
    </p:bldLst>
  </p:timing>
</p:sld>
</file>

<file path=ppt/slides/slide4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1203" name="Rectangle 6"/>
          <p:cNvSpPr>
            <a:spLocks noGrp="1" noChangeArrowheads="1"/>
          </p:cNvSpPr>
          <p:nvPr>
            <p:ph type="body" sz="half" idx="4294967295"/>
          </p:nvPr>
        </p:nvSpPr>
        <p:spPr>
          <a:xfrm>
            <a:off x="1906588" y="2763838"/>
            <a:ext cx="5257800" cy="779462"/>
          </a:xfrm>
        </p:spPr>
        <p:txBody>
          <a:bodyPr/>
          <a:lstStyle/>
          <a:p>
            <a:pPr marL="0" indent="0" algn="ctr" eaLnBrk="1" hangingPunct="1">
              <a:lnSpc>
                <a:spcPct val="90000"/>
              </a:lnSpc>
              <a:buFontTx/>
              <a:buNone/>
            </a:pPr>
            <a:r>
              <a:rPr lang="pt-PT" altLang="pt-PT" sz="2400" dirty="0" smtClean="0">
                <a:latin typeface="Arial" panose="020B0604020202020204" pitchFamily="34" charset="0"/>
              </a:rPr>
              <a:t>Floresta limpa, boa progressão</a:t>
            </a:r>
          </a:p>
          <a:p>
            <a:pPr marL="0" indent="0" algn="ctr" eaLnBrk="1" hangingPunct="1">
              <a:lnSpc>
                <a:spcPct val="90000"/>
              </a:lnSpc>
              <a:buFontTx/>
              <a:buNone/>
            </a:pPr>
            <a:r>
              <a:rPr lang="pt-PT" altLang="pt-PT" sz="2400" dirty="0" smtClean="0">
                <a:latin typeface="Arial" panose="020B0604020202020204" pitchFamily="34" charset="0"/>
              </a:rPr>
              <a:t>É uma zona com densidade arbórea</a:t>
            </a:r>
          </a:p>
        </p:txBody>
      </p:sp>
      <p:sp>
        <p:nvSpPr>
          <p:cNvPr id="7" name="Rectangle 2"/>
          <p:cNvSpPr txBox="1">
            <a:spLocks noChangeArrowheads="1"/>
          </p:cNvSpPr>
          <p:nvPr/>
        </p:nvSpPr>
        <p:spPr bwMode="auto">
          <a:xfrm>
            <a:off x="1785938" y="1497013"/>
            <a:ext cx="5429250" cy="571500"/>
          </a:xfrm>
          <a:prstGeom prst="rect">
            <a:avLst/>
          </a:prstGeom>
          <a:solidFill>
            <a:srgbClr val="006600"/>
          </a:solidFill>
          <a:ln w="9525">
            <a:noFill/>
            <a:miter lim="800000"/>
            <a:headEnd/>
            <a:tailEnd/>
          </a:ln>
        </p:spPr>
        <p:txBody>
          <a:bodyPr anchor="ctr"/>
          <a:lstStyle/>
          <a:p>
            <a:pPr algn="ctr" eaLnBrk="1" hangingPunct="1">
              <a:defRPr/>
            </a:pPr>
            <a:r>
              <a:rPr lang="pt-PT" sz="2800" b="1" u="none">
                <a:solidFill>
                  <a:schemeClr val="bg1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" charset="0"/>
              </a:rPr>
              <a:t>Branco: floresta limpa</a:t>
            </a:r>
          </a:p>
        </p:txBody>
      </p:sp>
      <p:sp>
        <p:nvSpPr>
          <p:cNvPr id="10" name="Rectangle 2"/>
          <p:cNvSpPr txBox="1">
            <a:spLocks noChangeArrowheads="1"/>
          </p:cNvSpPr>
          <p:nvPr/>
        </p:nvSpPr>
        <p:spPr bwMode="auto">
          <a:xfrm>
            <a:off x="1785938" y="4430713"/>
            <a:ext cx="5429250" cy="4889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anchor="ctr"/>
          <a:lstStyle/>
          <a:p>
            <a:pPr algn="ctr" eaLnBrk="1" hangingPunct="1">
              <a:defRPr/>
            </a:pPr>
            <a:r>
              <a:rPr lang="pt-PT" sz="2800" b="1" u="none">
                <a:solidFill>
                  <a:srgbClr val="FF6600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Arial" charset="0"/>
              </a:rPr>
              <a:t>Amarelo: zona aberta </a:t>
            </a:r>
          </a:p>
        </p:txBody>
      </p:sp>
      <p:cxnSp>
        <p:nvCxnSpPr>
          <p:cNvPr id="12" name="Conexão recta 11"/>
          <p:cNvCxnSpPr/>
          <p:nvPr/>
        </p:nvCxnSpPr>
        <p:spPr>
          <a:xfrm>
            <a:off x="928688" y="3854450"/>
            <a:ext cx="7429500" cy="0"/>
          </a:xfrm>
          <a:prstGeom prst="line">
            <a:avLst/>
          </a:prstGeom>
          <a:ln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8" name="CaixaDeTexto 7"/>
          <p:cNvSpPr txBox="1">
            <a:spLocks noChangeArrowheads="1"/>
          </p:cNvSpPr>
          <p:nvPr/>
        </p:nvSpPr>
        <p:spPr bwMode="auto">
          <a:xfrm>
            <a:off x="1403350" y="5276850"/>
            <a:ext cx="6235700" cy="457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Times New Roman" panose="02020603050405020304" pitchFamily="18" charset="0"/>
              </a:defRPr>
            </a:lvl1pPr>
            <a:lvl2pPr marL="742950" indent="-28575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Times New Roman" panose="02020603050405020304" pitchFamily="18" charset="0"/>
              </a:defRPr>
            </a:lvl2pPr>
            <a:lvl3pPr marL="1143000" indent="-22860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Times New Roman" panose="02020603050405020304" pitchFamily="18" charset="0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Times New Roman" panose="02020603050405020304" pitchFamily="18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 New Roman" panose="02020603050405020304" pitchFamily="18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 New Roman" panose="02020603050405020304" pitchFamily="18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 New Roman" panose="02020603050405020304" pitchFamily="18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 New Roman" panose="02020603050405020304" pitchFamily="18" charset="0"/>
              </a:defRPr>
            </a:lvl9pPr>
          </a:lstStyle>
          <a:p>
            <a:pPr eaLnBrk="1" hangingPunct="1">
              <a:spcBef>
                <a:spcPct val="0"/>
              </a:spcBef>
              <a:buFontTx/>
              <a:buNone/>
            </a:pPr>
            <a:r>
              <a:rPr lang="pt-PT" altLang="pt-PT" sz="2400" u="none">
                <a:latin typeface="Arial" panose="020B0604020202020204" pitchFamily="34" charset="0"/>
              </a:rPr>
              <a:t>Áreas sem árvores nem vegetação arbustiva</a:t>
            </a:r>
          </a:p>
        </p:txBody>
      </p:sp>
      <p:sp>
        <p:nvSpPr>
          <p:cNvPr id="14338" name="Rectangle 2"/>
          <p:cNvSpPr>
            <a:spLocks noChangeArrowheads="1"/>
          </p:cNvSpPr>
          <p:nvPr/>
        </p:nvSpPr>
        <p:spPr bwMode="auto">
          <a:xfrm>
            <a:off x="457200" y="260350"/>
            <a:ext cx="8229600" cy="5762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anchor="ctr"/>
          <a:lstStyle/>
          <a:p>
            <a:pPr algn="ctr" eaLnBrk="1" hangingPunct="1">
              <a:defRPr/>
            </a:pPr>
            <a:r>
              <a:rPr lang="pt-PT" sz="3800" b="1" u="none">
                <a:solidFill>
                  <a:srgbClr val="000099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Arial" charset="0"/>
              </a:rPr>
              <a:t>Simbologia</a:t>
            </a:r>
            <a:r>
              <a:rPr lang="pt-PT" sz="4400" u="none">
                <a:solidFill>
                  <a:srgbClr val="000099"/>
                </a:solidFill>
                <a:latin typeface="Arial" charset="0"/>
              </a:rPr>
              <a:t> </a:t>
            </a:r>
            <a:r>
              <a:rPr lang="pt-PT" sz="3800" b="1" u="none">
                <a:solidFill>
                  <a:srgbClr val="000099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Arial" charset="0"/>
              </a:rPr>
              <a:t>do</a:t>
            </a:r>
            <a:r>
              <a:rPr lang="pt-PT" sz="4400" u="none">
                <a:solidFill>
                  <a:srgbClr val="000099"/>
                </a:solidFill>
                <a:latin typeface="Arial" charset="0"/>
              </a:rPr>
              <a:t> </a:t>
            </a:r>
            <a:r>
              <a:rPr lang="pt-PT" sz="3800" b="1" u="none">
                <a:solidFill>
                  <a:srgbClr val="000099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Arial" charset="0"/>
              </a:rPr>
              <a:t>mapa</a:t>
            </a:r>
          </a:p>
        </p:txBody>
      </p:sp>
    </p:spTree>
  </p:cSld>
  <p:clrMapOvr>
    <a:masterClrMapping/>
  </p:clrMapOvr>
  <p:transition>
    <p:random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20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5120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5120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 nodeType="afterGroup">
                            <p:stCondLst>
                              <p:cond delay="500"/>
                            </p:stCondLst>
                            <p:childTnLst>
                              <p:par>
                                <p:cTn id="10" presetID="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20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5120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5120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" fill="hold" nodeType="clickPar">
                      <p:stCondLst>
                        <p:cond delay="indefinite"/>
                      </p:stCondLst>
                      <p:childTnLst>
                        <p:par>
                          <p:cTn id="15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6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2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 nodeType="clickPar">
                      <p:stCondLst>
                        <p:cond delay="indefinite"/>
                      </p:stCondLst>
                      <p:childTnLst>
                        <p:par>
                          <p:cTn id="25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6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8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9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1203" grpId="0" build="p"/>
      <p:bldP spid="10" grpId="0"/>
      <p:bldP spid="8" grpId="0"/>
    </p:bldLst>
  </p:timing>
</p:sld>
</file>

<file path=ppt/slides/slide4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7346" name="Rectangle 2"/>
          <p:cNvSpPr>
            <a:spLocks noGrp="1" noChangeArrowheads="1"/>
          </p:cNvSpPr>
          <p:nvPr>
            <p:ph type="title" idx="4294967295"/>
          </p:nvPr>
        </p:nvSpPr>
        <p:spPr>
          <a:xfrm>
            <a:off x="2843213" y="857250"/>
            <a:ext cx="3357562" cy="571500"/>
          </a:xfrm>
        </p:spPr>
        <p:txBody>
          <a:bodyPr/>
          <a:lstStyle/>
          <a:p>
            <a:pPr eaLnBrk="1" hangingPunct="1"/>
            <a:r>
              <a:rPr lang="pt-PT" altLang="pt-PT" sz="2800" b="1" smtClean="0">
                <a:solidFill>
                  <a:srgbClr val="CC6600"/>
                </a:solidFill>
                <a:latin typeface="Arial" panose="020B0604020202020204" pitchFamily="34" charset="0"/>
              </a:rPr>
              <a:t>Castanho: Relevo</a:t>
            </a:r>
          </a:p>
        </p:txBody>
      </p:sp>
      <p:pic>
        <p:nvPicPr>
          <p:cNvPr id="38916" name="Picture 4"/>
          <p:cNvPicPr>
            <a:picLocks noGrp="1" noChangeAspect="1" noChangeArrowheads="1"/>
          </p:cNvPicPr>
          <p:nvPr>
            <p:ph sz="half" idx="4294967295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>
          <a:xfrm>
            <a:off x="1511300" y="2203450"/>
            <a:ext cx="3649663" cy="1560513"/>
          </a:xfrm>
          <a:noFill/>
        </p:spPr>
      </p:pic>
      <p:pic>
        <p:nvPicPr>
          <p:cNvPr id="38919" name="Picture 7"/>
          <p:cNvPicPr>
            <a:picLocks noGrp="1" noChangeAspect="1" noChangeArrowheads="1"/>
          </p:cNvPicPr>
          <p:nvPr>
            <p:ph sz="half" idx="4294967295"/>
          </p:nvPr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>
          <a:xfrm>
            <a:off x="2274888" y="3914775"/>
            <a:ext cx="1754187" cy="2586038"/>
          </a:xfrm>
          <a:noFill/>
        </p:spPr>
      </p:pic>
      <p:sp>
        <p:nvSpPr>
          <p:cNvPr id="38921" name="Text Box 9"/>
          <p:cNvSpPr txBox="1">
            <a:spLocks noChangeArrowheads="1"/>
          </p:cNvSpPr>
          <p:nvPr/>
        </p:nvSpPr>
        <p:spPr bwMode="auto">
          <a:xfrm>
            <a:off x="4414838" y="4151313"/>
            <a:ext cx="2343150" cy="22891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pPr eaLnBrk="1" hangingPunct="1">
              <a:defRPr/>
            </a:pPr>
            <a:r>
              <a:rPr lang="pt-PT" sz="1800" b="1" u="none">
                <a:effectLst>
                  <a:outerShdw blurRad="38100" dist="38100" dir="2700000" algn="tl">
                    <a:srgbClr val="C0C0C0"/>
                  </a:outerShdw>
                </a:effectLst>
                <a:latin typeface="Arial" charset="0"/>
              </a:rPr>
              <a:t>Escarpado de terra</a:t>
            </a:r>
          </a:p>
          <a:p>
            <a:pPr eaLnBrk="1" hangingPunct="1">
              <a:defRPr/>
            </a:pPr>
            <a:endParaRPr lang="pt-PT" sz="1800" b="1" u="none">
              <a:effectLst>
                <a:outerShdw blurRad="38100" dist="38100" dir="2700000" algn="tl">
                  <a:srgbClr val="C0C0C0"/>
                </a:outerShdw>
              </a:effectLst>
              <a:latin typeface="Arial" charset="0"/>
            </a:endParaRPr>
          </a:p>
          <a:p>
            <a:pPr eaLnBrk="1" hangingPunct="1">
              <a:defRPr/>
            </a:pPr>
            <a:r>
              <a:rPr lang="pt-PT" sz="1800" b="1" u="none">
                <a:effectLst>
                  <a:outerShdw blurRad="38100" dist="38100" dir="2700000" algn="tl">
                    <a:srgbClr val="C0C0C0"/>
                  </a:outerShdw>
                </a:effectLst>
                <a:latin typeface="Arial" charset="0"/>
              </a:rPr>
              <a:t>Muro de terra</a:t>
            </a:r>
          </a:p>
          <a:p>
            <a:pPr eaLnBrk="1" hangingPunct="1">
              <a:defRPr/>
            </a:pPr>
            <a:endParaRPr lang="pt-PT" sz="1800" b="1" u="none">
              <a:effectLst>
                <a:outerShdw blurRad="38100" dist="38100" dir="2700000" algn="tl">
                  <a:srgbClr val="C0C0C0"/>
                </a:outerShdw>
              </a:effectLst>
              <a:latin typeface="Arial" charset="0"/>
            </a:endParaRPr>
          </a:p>
          <a:p>
            <a:pPr eaLnBrk="1" hangingPunct="1">
              <a:defRPr/>
            </a:pPr>
            <a:endParaRPr lang="pt-PT" sz="1800" b="1" u="none">
              <a:effectLst>
                <a:outerShdw blurRad="38100" dist="38100" dir="2700000" algn="tl">
                  <a:srgbClr val="C0C0C0"/>
                </a:outerShdw>
              </a:effectLst>
              <a:latin typeface="Arial" charset="0"/>
            </a:endParaRPr>
          </a:p>
          <a:p>
            <a:pPr eaLnBrk="1" hangingPunct="1">
              <a:defRPr/>
            </a:pPr>
            <a:r>
              <a:rPr lang="pt-PT" sz="1800" b="1" u="none">
                <a:effectLst>
                  <a:outerShdw blurRad="38100" dist="38100" dir="2700000" algn="tl">
                    <a:srgbClr val="C0C0C0"/>
                  </a:outerShdw>
                </a:effectLst>
                <a:latin typeface="Arial" charset="0"/>
              </a:rPr>
              <a:t>Cota</a:t>
            </a:r>
          </a:p>
          <a:p>
            <a:pPr eaLnBrk="1" hangingPunct="1">
              <a:defRPr/>
            </a:pPr>
            <a:endParaRPr lang="pt-PT" sz="1800" b="1" u="none">
              <a:effectLst>
                <a:outerShdw blurRad="38100" dist="38100" dir="2700000" algn="tl">
                  <a:srgbClr val="C0C0C0"/>
                </a:outerShdw>
              </a:effectLst>
              <a:latin typeface="Arial" charset="0"/>
            </a:endParaRPr>
          </a:p>
          <a:p>
            <a:pPr eaLnBrk="1" hangingPunct="1">
              <a:defRPr/>
            </a:pPr>
            <a:r>
              <a:rPr lang="pt-PT" sz="1800" b="1" u="none">
                <a:effectLst>
                  <a:outerShdw blurRad="38100" dist="38100" dir="2700000" algn="tl">
                    <a:srgbClr val="C0C0C0"/>
                  </a:outerShdw>
                </a:effectLst>
                <a:latin typeface="Arial" charset="0"/>
              </a:rPr>
              <a:t>Pequena depressão</a:t>
            </a:r>
          </a:p>
        </p:txBody>
      </p:sp>
      <p:sp>
        <p:nvSpPr>
          <p:cNvPr id="38922" name="Line 10"/>
          <p:cNvSpPr>
            <a:spLocks noChangeShapeType="1"/>
          </p:cNvSpPr>
          <p:nvPr/>
        </p:nvSpPr>
        <p:spPr bwMode="auto">
          <a:xfrm flipH="1" flipV="1">
            <a:off x="1116013" y="1557338"/>
            <a:ext cx="1368425" cy="1079500"/>
          </a:xfrm>
          <a:prstGeom prst="line">
            <a:avLst/>
          </a:prstGeom>
          <a:noFill/>
          <a:ln w="25400">
            <a:solidFill>
              <a:srgbClr val="993300"/>
            </a:solidFill>
            <a:round/>
            <a:headEnd/>
            <a:tailEnd type="triangle" w="med" len="med"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pt-PT"/>
          </a:p>
        </p:txBody>
      </p:sp>
      <p:sp>
        <p:nvSpPr>
          <p:cNvPr id="38923" name="Line 11"/>
          <p:cNvSpPr>
            <a:spLocks noChangeShapeType="1"/>
          </p:cNvSpPr>
          <p:nvPr/>
        </p:nvSpPr>
        <p:spPr bwMode="auto">
          <a:xfrm>
            <a:off x="3851275" y="3141663"/>
            <a:ext cx="1008063" cy="431800"/>
          </a:xfrm>
          <a:prstGeom prst="line">
            <a:avLst/>
          </a:prstGeom>
          <a:noFill/>
          <a:ln w="25400">
            <a:solidFill>
              <a:srgbClr val="993300"/>
            </a:solidFill>
            <a:round/>
            <a:headEnd/>
            <a:tailEnd type="triangle" w="med" len="med"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pt-PT"/>
          </a:p>
        </p:txBody>
      </p:sp>
      <p:sp>
        <p:nvSpPr>
          <p:cNvPr id="38924" name="Text Box 12"/>
          <p:cNvSpPr txBox="1">
            <a:spLocks noChangeArrowheads="1"/>
          </p:cNvSpPr>
          <p:nvPr/>
        </p:nvSpPr>
        <p:spPr bwMode="auto">
          <a:xfrm>
            <a:off x="4984750" y="3376613"/>
            <a:ext cx="2178050" cy="3667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pPr eaLnBrk="1" hangingPunct="1">
              <a:defRPr/>
            </a:pPr>
            <a:r>
              <a:rPr lang="pt-PT" sz="1800" u="none">
                <a:effectLst>
                  <a:outerShdw blurRad="38100" dist="38100" dir="2700000" algn="tl">
                    <a:srgbClr val="C0C0C0"/>
                  </a:outerShdw>
                </a:effectLst>
                <a:latin typeface="Arial" charset="0"/>
              </a:rPr>
              <a:t>Reentrância (baixo)</a:t>
            </a:r>
          </a:p>
        </p:txBody>
      </p:sp>
      <p:sp>
        <p:nvSpPr>
          <p:cNvPr id="38925" name="Text Box 13"/>
          <p:cNvSpPr txBox="1">
            <a:spLocks noChangeArrowheads="1"/>
          </p:cNvSpPr>
          <p:nvPr/>
        </p:nvSpPr>
        <p:spPr bwMode="auto">
          <a:xfrm>
            <a:off x="303213" y="1073150"/>
            <a:ext cx="1377950" cy="366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pPr eaLnBrk="1" hangingPunct="1">
              <a:defRPr/>
            </a:pPr>
            <a:r>
              <a:rPr lang="pt-PT" sz="1800" u="none">
                <a:effectLst>
                  <a:outerShdw blurRad="38100" dist="38100" dir="2700000" algn="tl">
                    <a:srgbClr val="C0C0C0"/>
                  </a:outerShdw>
                </a:effectLst>
                <a:latin typeface="Arial" charset="0"/>
              </a:rPr>
              <a:t>Cume (alto)</a:t>
            </a:r>
          </a:p>
        </p:txBody>
      </p:sp>
      <p:sp>
        <p:nvSpPr>
          <p:cNvPr id="14338" name="Rectangle 2"/>
          <p:cNvSpPr>
            <a:spLocks noChangeArrowheads="1"/>
          </p:cNvSpPr>
          <p:nvPr/>
        </p:nvSpPr>
        <p:spPr bwMode="auto">
          <a:xfrm>
            <a:off x="457200" y="44450"/>
            <a:ext cx="8229600" cy="5762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anchor="ctr"/>
          <a:lstStyle/>
          <a:p>
            <a:pPr algn="ctr" eaLnBrk="1" hangingPunct="1">
              <a:defRPr/>
            </a:pPr>
            <a:r>
              <a:rPr lang="pt-PT" sz="3800" b="1" u="none">
                <a:solidFill>
                  <a:srgbClr val="000099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Arial" charset="0"/>
              </a:rPr>
              <a:t>Simbologia</a:t>
            </a:r>
            <a:r>
              <a:rPr lang="pt-PT" sz="4400" u="none">
                <a:solidFill>
                  <a:srgbClr val="000099"/>
                </a:solidFill>
                <a:latin typeface="Arial" charset="0"/>
              </a:rPr>
              <a:t> </a:t>
            </a:r>
            <a:r>
              <a:rPr lang="pt-PT" sz="3800" b="1" u="none">
                <a:solidFill>
                  <a:srgbClr val="000099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Arial" charset="0"/>
              </a:rPr>
              <a:t>do</a:t>
            </a:r>
            <a:r>
              <a:rPr lang="pt-PT" sz="4400" u="none">
                <a:solidFill>
                  <a:srgbClr val="000099"/>
                </a:solidFill>
                <a:latin typeface="Arial" charset="0"/>
              </a:rPr>
              <a:t> </a:t>
            </a:r>
            <a:r>
              <a:rPr lang="pt-PT" sz="3800" b="1" u="none">
                <a:solidFill>
                  <a:srgbClr val="000099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Arial" charset="0"/>
              </a:rPr>
              <a:t>mapa</a:t>
            </a:r>
          </a:p>
        </p:txBody>
      </p:sp>
    </p:spTree>
  </p:cSld>
  <p:clrMapOvr>
    <a:masterClrMapping/>
  </p:clrMapOvr>
  <p:transition>
    <p:random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5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9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3891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3891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1000"/>
                                        <p:tgtEl>
                                          <p:spTgt spid="389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 nodeType="clickPar">
                      <p:stCondLst>
                        <p:cond delay="indefinite"/>
                      </p:stCondLst>
                      <p:childTnLst>
                        <p:par>
                          <p:cTn id="11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2" presetID="16" presetClass="entr" presetSubtype="2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9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Horizontal)">
                                      <p:cBhvr>
                                        <p:cTn id="14" dur="500"/>
                                        <p:tgtEl>
                                          <p:spTgt spid="389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5" presetID="16" presetClass="entr" presetSubtype="2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9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Horizontal)">
                                      <p:cBhvr>
                                        <p:cTn id="17" dur="500"/>
                                        <p:tgtEl>
                                          <p:spTgt spid="389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8" presetID="16" presetClass="entr" presetSubtype="2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9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Horizontal)">
                                      <p:cBhvr>
                                        <p:cTn id="20" dur="500"/>
                                        <p:tgtEl>
                                          <p:spTgt spid="389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1" presetID="16" presetClass="entr" presetSubtype="2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9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Horizontal)">
                                      <p:cBhvr>
                                        <p:cTn id="23" dur="500"/>
                                        <p:tgtEl>
                                          <p:spTgt spid="389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 nodeType="clickPar">
                      <p:stCondLst>
                        <p:cond delay="indefinite"/>
                      </p:stCondLst>
                      <p:childTnLst>
                        <p:par>
                          <p:cTn id="25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6" presetID="18" presetClass="entr" presetSubtype="1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9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Left)">
                                      <p:cBhvr>
                                        <p:cTn id="28" dur="500"/>
                                        <p:tgtEl>
                                          <p:spTgt spid="389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9" fill="hold" nodeType="clickPar">
                      <p:stCondLst>
                        <p:cond delay="indefinite"/>
                      </p:stCondLst>
                      <p:childTnLst>
                        <p:par>
                          <p:cTn id="30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31" presetID="18" presetClass="entr" presetSubtype="1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9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Left)">
                                      <p:cBhvr>
                                        <p:cTn id="33" dur="500"/>
                                        <p:tgtEl>
                                          <p:spTgt spid="389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8921" grpId="0"/>
      <p:bldP spid="38922" grpId="0" animBg="1"/>
      <p:bldP spid="38923" grpId="0" animBg="1"/>
      <p:bldP spid="38924" grpId="0"/>
      <p:bldP spid="38925" grpId="0"/>
    </p:bldLst>
  </p:timing>
</p:sld>
</file>

<file path=ppt/slides/slide4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8370" name="Picture 2" descr="Pataias-parte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-228600"/>
            <a:ext cx="9372600" cy="71945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2857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grpSp>
        <p:nvGrpSpPr>
          <p:cNvPr id="2" name="Group 3"/>
          <p:cNvGrpSpPr>
            <a:grpSpLocks/>
          </p:cNvGrpSpPr>
          <p:nvPr/>
        </p:nvGrpSpPr>
        <p:grpSpPr bwMode="auto">
          <a:xfrm>
            <a:off x="2514600" y="6172200"/>
            <a:ext cx="601663" cy="642938"/>
            <a:chOff x="1585" y="3768"/>
            <a:chExt cx="379" cy="405"/>
          </a:xfrm>
        </p:grpSpPr>
        <p:sp>
          <p:nvSpPr>
            <p:cNvPr id="58530" name="Line 4"/>
            <p:cNvSpPr>
              <a:spLocks noChangeShapeType="1"/>
            </p:cNvSpPr>
            <p:nvPr/>
          </p:nvSpPr>
          <p:spPr bwMode="auto">
            <a:xfrm rot="3425685" flipH="1">
              <a:off x="1638" y="3715"/>
              <a:ext cx="179" cy="285"/>
            </a:xfrm>
            <a:prstGeom prst="line">
              <a:avLst/>
            </a:prstGeom>
            <a:noFill/>
            <a:ln w="57150">
              <a:solidFill>
                <a:srgbClr val="FF00FF"/>
              </a:solidFill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 wrap="none" anchor="ctr"/>
            <a:lstStyle/>
            <a:p>
              <a:endParaRPr lang="pt-PT"/>
            </a:p>
          </p:txBody>
        </p:sp>
        <p:sp>
          <p:nvSpPr>
            <p:cNvPr id="58531" name="Line 5"/>
            <p:cNvSpPr>
              <a:spLocks noChangeShapeType="1"/>
            </p:cNvSpPr>
            <p:nvPr/>
          </p:nvSpPr>
          <p:spPr bwMode="auto">
            <a:xfrm rot="3425685">
              <a:off x="1740" y="3854"/>
              <a:ext cx="139" cy="309"/>
            </a:xfrm>
            <a:prstGeom prst="line">
              <a:avLst/>
            </a:prstGeom>
            <a:noFill/>
            <a:ln w="57150">
              <a:solidFill>
                <a:srgbClr val="FF00FF"/>
              </a:solidFill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 wrap="none" anchor="ctr"/>
            <a:lstStyle/>
            <a:p>
              <a:endParaRPr lang="pt-PT"/>
            </a:p>
          </p:txBody>
        </p:sp>
        <p:sp>
          <p:nvSpPr>
            <p:cNvPr id="58532" name="Line 6"/>
            <p:cNvSpPr>
              <a:spLocks noChangeShapeType="1"/>
            </p:cNvSpPr>
            <p:nvPr/>
          </p:nvSpPr>
          <p:spPr bwMode="auto">
            <a:xfrm rot="3425685">
              <a:off x="1471" y="3997"/>
              <a:ext cx="331" cy="22"/>
            </a:xfrm>
            <a:prstGeom prst="line">
              <a:avLst/>
            </a:prstGeom>
            <a:noFill/>
            <a:ln w="57150">
              <a:solidFill>
                <a:srgbClr val="FF00FF"/>
              </a:solidFill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 wrap="none" anchor="ctr"/>
            <a:lstStyle/>
            <a:p>
              <a:endParaRPr lang="pt-PT"/>
            </a:p>
          </p:txBody>
        </p:sp>
      </p:grpSp>
      <p:grpSp>
        <p:nvGrpSpPr>
          <p:cNvPr id="3" name="Group 7"/>
          <p:cNvGrpSpPr>
            <a:grpSpLocks/>
          </p:cNvGrpSpPr>
          <p:nvPr/>
        </p:nvGrpSpPr>
        <p:grpSpPr bwMode="auto">
          <a:xfrm>
            <a:off x="304800" y="2895600"/>
            <a:ext cx="914400" cy="685800"/>
            <a:chOff x="192" y="1824"/>
            <a:chExt cx="576" cy="432"/>
          </a:xfrm>
        </p:grpSpPr>
        <p:sp>
          <p:nvSpPr>
            <p:cNvPr id="58527" name="Oval 8"/>
            <p:cNvSpPr>
              <a:spLocks noChangeArrowheads="1"/>
            </p:cNvSpPr>
            <p:nvPr/>
          </p:nvSpPr>
          <p:spPr bwMode="auto">
            <a:xfrm>
              <a:off x="192" y="1824"/>
              <a:ext cx="240" cy="240"/>
            </a:xfrm>
            <a:prstGeom prst="ellipse">
              <a:avLst/>
            </a:prstGeom>
            <a:noFill/>
            <a:ln w="57150">
              <a:solidFill>
                <a:srgbClr val="FF00FF"/>
              </a:solidFill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 wrap="none" anchor="ctr"/>
            <a:lstStyle>
              <a:lvl1pPr>
                <a:spcBef>
                  <a:spcPct val="20000"/>
                </a:spcBef>
                <a:buChar char="•"/>
                <a:defRPr sz="3200">
                  <a:solidFill>
                    <a:schemeClr val="tx1"/>
                  </a:solidFill>
                  <a:latin typeface="Times New Roman" panose="02020603050405020304" pitchFamily="18" charset="0"/>
                </a:defRPr>
              </a:lvl1pPr>
              <a:lvl2pPr marL="742950" indent="-285750">
                <a:spcBef>
                  <a:spcPct val="20000"/>
                </a:spcBef>
                <a:buChar char="–"/>
                <a:defRPr sz="2800">
                  <a:solidFill>
                    <a:schemeClr val="tx1"/>
                  </a:solidFill>
                  <a:latin typeface="Times New Roman" panose="02020603050405020304" pitchFamily="18" charset="0"/>
                </a:defRPr>
              </a:lvl2pPr>
              <a:lvl3pPr marL="1143000" indent="-228600">
                <a:spcBef>
                  <a:spcPct val="20000"/>
                </a:spcBef>
                <a:buChar char="•"/>
                <a:defRPr sz="2400">
                  <a:solidFill>
                    <a:schemeClr val="tx1"/>
                  </a:solidFill>
                  <a:latin typeface="Times New Roman" panose="02020603050405020304" pitchFamily="18" charset="0"/>
                </a:defRPr>
              </a:lvl3pPr>
              <a:lvl4pPr marL="1600200" indent="-228600">
                <a:spcBef>
                  <a:spcPct val="20000"/>
                </a:spcBef>
                <a:buChar char="–"/>
                <a:defRPr sz="2000">
                  <a:solidFill>
                    <a:schemeClr val="tx1"/>
                  </a:solidFill>
                  <a:latin typeface="Times New Roman" panose="02020603050405020304" pitchFamily="18" charset="0"/>
                </a:defRPr>
              </a:lvl4pPr>
              <a:lvl5pPr marL="2057400" indent="-228600">
                <a:spcBef>
                  <a:spcPct val="20000"/>
                </a:spcBef>
                <a:buChar char="»"/>
                <a:defRPr sz="2000">
                  <a:solidFill>
                    <a:schemeClr val="tx1"/>
                  </a:solidFill>
                  <a:latin typeface="Times New Roman" panose="02020603050405020304" pitchFamily="18" charset="0"/>
                </a:defRPr>
              </a:lvl5pPr>
              <a:lvl6pPr marL="25146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Times New Roman" panose="02020603050405020304" pitchFamily="18" charset="0"/>
                </a:defRPr>
              </a:lvl6pPr>
              <a:lvl7pPr marL="29718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Times New Roman" panose="02020603050405020304" pitchFamily="18" charset="0"/>
                </a:defRPr>
              </a:lvl7pPr>
              <a:lvl8pPr marL="34290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Times New Roman" panose="02020603050405020304" pitchFamily="18" charset="0"/>
                </a:defRPr>
              </a:lvl8pPr>
              <a:lvl9pPr marL="38862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Times New Roman" panose="02020603050405020304" pitchFamily="18" charset="0"/>
                </a:defRPr>
              </a:lvl9pPr>
            </a:lstStyle>
            <a:p>
              <a:pPr>
                <a:spcBef>
                  <a:spcPct val="0"/>
                </a:spcBef>
                <a:buFontTx/>
                <a:buNone/>
              </a:pPr>
              <a:endParaRPr lang="pt-PT" altLang="pt-PT" sz="2400"/>
            </a:p>
          </p:txBody>
        </p:sp>
        <p:sp>
          <p:nvSpPr>
            <p:cNvPr id="58528" name="Oval 9"/>
            <p:cNvSpPr>
              <a:spLocks noChangeArrowheads="1"/>
            </p:cNvSpPr>
            <p:nvPr/>
          </p:nvSpPr>
          <p:spPr bwMode="auto">
            <a:xfrm>
              <a:off x="240" y="1872"/>
              <a:ext cx="144" cy="144"/>
            </a:xfrm>
            <a:prstGeom prst="ellipse">
              <a:avLst/>
            </a:prstGeom>
            <a:noFill/>
            <a:ln w="38100">
              <a:solidFill>
                <a:srgbClr val="FF00FF"/>
              </a:solidFill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 wrap="none" anchor="ctr"/>
            <a:lstStyle>
              <a:lvl1pPr>
                <a:spcBef>
                  <a:spcPct val="20000"/>
                </a:spcBef>
                <a:buChar char="•"/>
                <a:defRPr sz="3200">
                  <a:solidFill>
                    <a:schemeClr val="tx1"/>
                  </a:solidFill>
                  <a:latin typeface="Times New Roman" panose="02020603050405020304" pitchFamily="18" charset="0"/>
                </a:defRPr>
              </a:lvl1pPr>
              <a:lvl2pPr marL="742950" indent="-285750">
                <a:spcBef>
                  <a:spcPct val="20000"/>
                </a:spcBef>
                <a:buChar char="–"/>
                <a:defRPr sz="2800">
                  <a:solidFill>
                    <a:schemeClr val="tx1"/>
                  </a:solidFill>
                  <a:latin typeface="Times New Roman" panose="02020603050405020304" pitchFamily="18" charset="0"/>
                </a:defRPr>
              </a:lvl2pPr>
              <a:lvl3pPr marL="1143000" indent="-228600">
                <a:spcBef>
                  <a:spcPct val="20000"/>
                </a:spcBef>
                <a:buChar char="•"/>
                <a:defRPr sz="2400">
                  <a:solidFill>
                    <a:schemeClr val="tx1"/>
                  </a:solidFill>
                  <a:latin typeface="Times New Roman" panose="02020603050405020304" pitchFamily="18" charset="0"/>
                </a:defRPr>
              </a:lvl3pPr>
              <a:lvl4pPr marL="1600200" indent="-228600">
                <a:spcBef>
                  <a:spcPct val="20000"/>
                </a:spcBef>
                <a:buChar char="–"/>
                <a:defRPr sz="2000">
                  <a:solidFill>
                    <a:schemeClr val="tx1"/>
                  </a:solidFill>
                  <a:latin typeface="Times New Roman" panose="02020603050405020304" pitchFamily="18" charset="0"/>
                </a:defRPr>
              </a:lvl4pPr>
              <a:lvl5pPr marL="2057400" indent="-228600">
                <a:spcBef>
                  <a:spcPct val="20000"/>
                </a:spcBef>
                <a:buChar char="»"/>
                <a:defRPr sz="2000">
                  <a:solidFill>
                    <a:schemeClr val="tx1"/>
                  </a:solidFill>
                  <a:latin typeface="Times New Roman" panose="02020603050405020304" pitchFamily="18" charset="0"/>
                </a:defRPr>
              </a:lvl5pPr>
              <a:lvl6pPr marL="25146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Times New Roman" panose="02020603050405020304" pitchFamily="18" charset="0"/>
                </a:defRPr>
              </a:lvl6pPr>
              <a:lvl7pPr marL="29718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Times New Roman" panose="02020603050405020304" pitchFamily="18" charset="0"/>
                </a:defRPr>
              </a:lvl7pPr>
              <a:lvl8pPr marL="34290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Times New Roman" panose="02020603050405020304" pitchFamily="18" charset="0"/>
                </a:defRPr>
              </a:lvl8pPr>
              <a:lvl9pPr marL="38862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Times New Roman" panose="02020603050405020304" pitchFamily="18" charset="0"/>
                </a:defRPr>
              </a:lvl9pPr>
            </a:lstStyle>
            <a:p>
              <a:pPr>
                <a:spcBef>
                  <a:spcPct val="0"/>
                </a:spcBef>
                <a:buFontTx/>
                <a:buNone/>
              </a:pPr>
              <a:endParaRPr lang="pt-PT" altLang="pt-PT" sz="2400"/>
            </a:p>
          </p:txBody>
        </p:sp>
        <p:sp>
          <p:nvSpPr>
            <p:cNvPr id="58529" name="Line 10"/>
            <p:cNvSpPr>
              <a:spLocks noChangeShapeType="1"/>
            </p:cNvSpPr>
            <p:nvPr/>
          </p:nvSpPr>
          <p:spPr bwMode="auto">
            <a:xfrm>
              <a:off x="432" y="2016"/>
              <a:ext cx="336" cy="240"/>
            </a:xfrm>
            <a:prstGeom prst="line">
              <a:avLst/>
            </a:prstGeom>
            <a:noFill/>
            <a:ln w="57150">
              <a:solidFill>
                <a:srgbClr val="FF33CC"/>
              </a:solidFill>
              <a:prstDash val="dash"/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 wrap="none" anchor="ctr"/>
            <a:lstStyle/>
            <a:p>
              <a:endParaRPr lang="pt-PT"/>
            </a:p>
          </p:txBody>
        </p:sp>
      </p:grpSp>
      <p:grpSp>
        <p:nvGrpSpPr>
          <p:cNvPr id="4" name="Group 11"/>
          <p:cNvGrpSpPr>
            <a:grpSpLocks/>
          </p:cNvGrpSpPr>
          <p:nvPr/>
        </p:nvGrpSpPr>
        <p:grpSpPr bwMode="auto">
          <a:xfrm>
            <a:off x="3048000" y="5105400"/>
            <a:ext cx="1676400" cy="1219200"/>
            <a:chOff x="1920" y="3216"/>
            <a:chExt cx="1056" cy="768"/>
          </a:xfrm>
        </p:grpSpPr>
        <p:sp>
          <p:nvSpPr>
            <p:cNvPr id="58524" name="Line 12"/>
            <p:cNvSpPr>
              <a:spLocks noChangeShapeType="1"/>
            </p:cNvSpPr>
            <p:nvPr/>
          </p:nvSpPr>
          <p:spPr bwMode="auto">
            <a:xfrm flipV="1">
              <a:off x="1920" y="3408"/>
              <a:ext cx="624" cy="576"/>
            </a:xfrm>
            <a:prstGeom prst="line">
              <a:avLst/>
            </a:prstGeom>
            <a:noFill/>
            <a:ln w="57150">
              <a:solidFill>
                <a:srgbClr val="FF33CC"/>
              </a:solidFill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 wrap="none" anchor="ctr"/>
            <a:lstStyle/>
            <a:p>
              <a:endParaRPr lang="pt-PT"/>
            </a:p>
          </p:txBody>
        </p:sp>
        <p:sp>
          <p:nvSpPr>
            <p:cNvPr id="58525" name="Oval 13"/>
            <p:cNvSpPr>
              <a:spLocks noChangeArrowheads="1"/>
            </p:cNvSpPr>
            <p:nvPr/>
          </p:nvSpPr>
          <p:spPr bwMode="auto">
            <a:xfrm>
              <a:off x="2544" y="3216"/>
              <a:ext cx="240" cy="240"/>
            </a:xfrm>
            <a:prstGeom prst="ellipse">
              <a:avLst/>
            </a:prstGeom>
            <a:noFill/>
            <a:ln w="57150">
              <a:solidFill>
                <a:srgbClr val="FF00FF"/>
              </a:solidFill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 wrap="none" anchor="ctr"/>
            <a:lstStyle>
              <a:lvl1pPr>
                <a:spcBef>
                  <a:spcPct val="20000"/>
                </a:spcBef>
                <a:buChar char="•"/>
                <a:defRPr sz="3200">
                  <a:solidFill>
                    <a:schemeClr val="tx1"/>
                  </a:solidFill>
                  <a:latin typeface="Times New Roman" panose="02020603050405020304" pitchFamily="18" charset="0"/>
                </a:defRPr>
              </a:lvl1pPr>
              <a:lvl2pPr marL="742950" indent="-285750">
                <a:spcBef>
                  <a:spcPct val="20000"/>
                </a:spcBef>
                <a:buChar char="–"/>
                <a:defRPr sz="2800">
                  <a:solidFill>
                    <a:schemeClr val="tx1"/>
                  </a:solidFill>
                  <a:latin typeface="Times New Roman" panose="02020603050405020304" pitchFamily="18" charset="0"/>
                </a:defRPr>
              </a:lvl2pPr>
              <a:lvl3pPr marL="1143000" indent="-228600">
                <a:spcBef>
                  <a:spcPct val="20000"/>
                </a:spcBef>
                <a:buChar char="•"/>
                <a:defRPr sz="2400">
                  <a:solidFill>
                    <a:schemeClr val="tx1"/>
                  </a:solidFill>
                  <a:latin typeface="Times New Roman" panose="02020603050405020304" pitchFamily="18" charset="0"/>
                </a:defRPr>
              </a:lvl3pPr>
              <a:lvl4pPr marL="1600200" indent="-228600">
                <a:spcBef>
                  <a:spcPct val="20000"/>
                </a:spcBef>
                <a:buChar char="–"/>
                <a:defRPr sz="2000">
                  <a:solidFill>
                    <a:schemeClr val="tx1"/>
                  </a:solidFill>
                  <a:latin typeface="Times New Roman" panose="02020603050405020304" pitchFamily="18" charset="0"/>
                </a:defRPr>
              </a:lvl4pPr>
              <a:lvl5pPr marL="2057400" indent="-228600">
                <a:spcBef>
                  <a:spcPct val="20000"/>
                </a:spcBef>
                <a:buChar char="»"/>
                <a:defRPr sz="2000">
                  <a:solidFill>
                    <a:schemeClr val="tx1"/>
                  </a:solidFill>
                  <a:latin typeface="Times New Roman" panose="02020603050405020304" pitchFamily="18" charset="0"/>
                </a:defRPr>
              </a:lvl5pPr>
              <a:lvl6pPr marL="25146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Times New Roman" panose="02020603050405020304" pitchFamily="18" charset="0"/>
                </a:defRPr>
              </a:lvl6pPr>
              <a:lvl7pPr marL="29718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Times New Roman" panose="02020603050405020304" pitchFamily="18" charset="0"/>
                </a:defRPr>
              </a:lvl7pPr>
              <a:lvl8pPr marL="34290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Times New Roman" panose="02020603050405020304" pitchFamily="18" charset="0"/>
                </a:defRPr>
              </a:lvl8pPr>
              <a:lvl9pPr marL="38862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Times New Roman" panose="02020603050405020304" pitchFamily="18" charset="0"/>
                </a:defRPr>
              </a:lvl9pPr>
            </a:lstStyle>
            <a:p>
              <a:pPr>
                <a:spcBef>
                  <a:spcPct val="0"/>
                </a:spcBef>
                <a:buFontTx/>
                <a:buNone/>
              </a:pPr>
              <a:endParaRPr lang="pt-PT" altLang="pt-PT" sz="2400"/>
            </a:p>
          </p:txBody>
        </p:sp>
        <p:sp>
          <p:nvSpPr>
            <p:cNvPr id="58526" name="Text Box 14"/>
            <p:cNvSpPr txBox="1">
              <a:spLocks noChangeArrowheads="1"/>
            </p:cNvSpPr>
            <p:nvPr/>
          </p:nvSpPr>
          <p:spPr bwMode="auto">
            <a:xfrm>
              <a:off x="2736" y="3264"/>
              <a:ext cx="240" cy="480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57150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>
              <a:lvl1pPr>
                <a:spcBef>
                  <a:spcPct val="20000"/>
                </a:spcBef>
                <a:buChar char="•"/>
                <a:defRPr sz="3200">
                  <a:solidFill>
                    <a:schemeClr val="tx1"/>
                  </a:solidFill>
                  <a:latin typeface="Times New Roman" panose="02020603050405020304" pitchFamily="18" charset="0"/>
                </a:defRPr>
              </a:lvl1pPr>
              <a:lvl2pPr marL="742950" indent="-285750">
                <a:spcBef>
                  <a:spcPct val="20000"/>
                </a:spcBef>
                <a:buChar char="–"/>
                <a:defRPr sz="2800">
                  <a:solidFill>
                    <a:schemeClr val="tx1"/>
                  </a:solidFill>
                  <a:latin typeface="Times New Roman" panose="02020603050405020304" pitchFamily="18" charset="0"/>
                </a:defRPr>
              </a:lvl2pPr>
              <a:lvl3pPr marL="1143000" indent="-228600">
                <a:spcBef>
                  <a:spcPct val="20000"/>
                </a:spcBef>
                <a:buChar char="•"/>
                <a:defRPr sz="2400">
                  <a:solidFill>
                    <a:schemeClr val="tx1"/>
                  </a:solidFill>
                  <a:latin typeface="Times New Roman" panose="02020603050405020304" pitchFamily="18" charset="0"/>
                </a:defRPr>
              </a:lvl3pPr>
              <a:lvl4pPr marL="1600200" indent="-228600">
                <a:spcBef>
                  <a:spcPct val="20000"/>
                </a:spcBef>
                <a:buChar char="–"/>
                <a:defRPr sz="2000">
                  <a:solidFill>
                    <a:schemeClr val="tx1"/>
                  </a:solidFill>
                  <a:latin typeface="Times New Roman" panose="02020603050405020304" pitchFamily="18" charset="0"/>
                </a:defRPr>
              </a:lvl4pPr>
              <a:lvl5pPr marL="2057400" indent="-228600">
                <a:spcBef>
                  <a:spcPct val="20000"/>
                </a:spcBef>
                <a:buChar char="»"/>
                <a:defRPr sz="2000">
                  <a:solidFill>
                    <a:schemeClr val="tx1"/>
                  </a:solidFill>
                  <a:latin typeface="Times New Roman" panose="02020603050405020304" pitchFamily="18" charset="0"/>
                </a:defRPr>
              </a:lvl5pPr>
              <a:lvl6pPr marL="25146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Times New Roman" panose="02020603050405020304" pitchFamily="18" charset="0"/>
                </a:defRPr>
              </a:lvl6pPr>
              <a:lvl7pPr marL="29718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Times New Roman" panose="02020603050405020304" pitchFamily="18" charset="0"/>
                </a:defRPr>
              </a:lvl7pPr>
              <a:lvl8pPr marL="34290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Times New Roman" panose="02020603050405020304" pitchFamily="18" charset="0"/>
                </a:defRPr>
              </a:lvl8pPr>
              <a:lvl9pPr marL="38862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Times New Roman" panose="02020603050405020304" pitchFamily="18" charset="0"/>
                </a:defRPr>
              </a:lvl9pPr>
            </a:lstStyle>
            <a:p>
              <a:pPr>
                <a:spcBef>
                  <a:spcPct val="50000"/>
                </a:spcBef>
                <a:buFontTx/>
                <a:buNone/>
              </a:pPr>
              <a:r>
                <a:rPr lang="pt-PT" altLang="pt-PT" sz="4400" b="1" u="none">
                  <a:solidFill>
                    <a:srgbClr val="FF33CC"/>
                  </a:solidFill>
                </a:rPr>
                <a:t>1</a:t>
              </a:r>
              <a:endParaRPr lang="pt-PT" altLang="pt-PT" sz="2400" b="1" u="none"/>
            </a:p>
          </p:txBody>
        </p:sp>
      </p:grpSp>
      <p:grpSp>
        <p:nvGrpSpPr>
          <p:cNvPr id="5" name="Group 15"/>
          <p:cNvGrpSpPr>
            <a:grpSpLocks/>
          </p:cNvGrpSpPr>
          <p:nvPr/>
        </p:nvGrpSpPr>
        <p:grpSpPr bwMode="auto">
          <a:xfrm>
            <a:off x="3413125" y="2767013"/>
            <a:ext cx="701675" cy="2338387"/>
            <a:chOff x="2150" y="1743"/>
            <a:chExt cx="442" cy="1473"/>
          </a:xfrm>
        </p:grpSpPr>
        <p:sp>
          <p:nvSpPr>
            <p:cNvPr id="58521" name="Line 16"/>
            <p:cNvSpPr>
              <a:spLocks noChangeShapeType="1"/>
            </p:cNvSpPr>
            <p:nvPr/>
          </p:nvSpPr>
          <p:spPr bwMode="auto">
            <a:xfrm flipH="1" flipV="1">
              <a:off x="2400" y="2448"/>
              <a:ext cx="192" cy="768"/>
            </a:xfrm>
            <a:prstGeom prst="line">
              <a:avLst/>
            </a:prstGeom>
            <a:noFill/>
            <a:ln w="57150">
              <a:solidFill>
                <a:srgbClr val="FF33CC"/>
              </a:solidFill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 wrap="none" anchor="ctr"/>
            <a:lstStyle/>
            <a:p>
              <a:endParaRPr lang="pt-PT"/>
            </a:p>
          </p:txBody>
        </p:sp>
        <p:sp>
          <p:nvSpPr>
            <p:cNvPr id="58522" name="Oval 17"/>
            <p:cNvSpPr>
              <a:spLocks noChangeArrowheads="1"/>
            </p:cNvSpPr>
            <p:nvPr/>
          </p:nvSpPr>
          <p:spPr bwMode="auto">
            <a:xfrm>
              <a:off x="2256" y="2208"/>
              <a:ext cx="240" cy="240"/>
            </a:xfrm>
            <a:prstGeom prst="ellipse">
              <a:avLst/>
            </a:prstGeom>
            <a:noFill/>
            <a:ln w="57150">
              <a:solidFill>
                <a:srgbClr val="FF00FF"/>
              </a:solidFill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 wrap="none" anchor="ctr"/>
            <a:lstStyle>
              <a:lvl1pPr>
                <a:spcBef>
                  <a:spcPct val="20000"/>
                </a:spcBef>
                <a:buChar char="•"/>
                <a:defRPr sz="3200">
                  <a:solidFill>
                    <a:schemeClr val="tx1"/>
                  </a:solidFill>
                  <a:latin typeface="Times New Roman" panose="02020603050405020304" pitchFamily="18" charset="0"/>
                </a:defRPr>
              </a:lvl1pPr>
              <a:lvl2pPr marL="742950" indent="-285750">
                <a:spcBef>
                  <a:spcPct val="20000"/>
                </a:spcBef>
                <a:buChar char="–"/>
                <a:defRPr sz="2800">
                  <a:solidFill>
                    <a:schemeClr val="tx1"/>
                  </a:solidFill>
                  <a:latin typeface="Times New Roman" panose="02020603050405020304" pitchFamily="18" charset="0"/>
                </a:defRPr>
              </a:lvl2pPr>
              <a:lvl3pPr marL="1143000" indent="-228600">
                <a:spcBef>
                  <a:spcPct val="20000"/>
                </a:spcBef>
                <a:buChar char="•"/>
                <a:defRPr sz="2400">
                  <a:solidFill>
                    <a:schemeClr val="tx1"/>
                  </a:solidFill>
                  <a:latin typeface="Times New Roman" panose="02020603050405020304" pitchFamily="18" charset="0"/>
                </a:defRPr>
              </a:lvl3pPr>
              <a:lvl4pPr marL="1600200" indent="-228600">
                <a:spcBef>
                  <a:spcPct val="20000"/>
                </a:spcBef>
                <a:buChar char="–"/>
                <a:defRPr sz="2000">
                  <a:solidFill>
                    <a:schemeClr val="tx1"/>
                  </a:solidFill>
                  <a:latin typeface="Times New Roman" panose="02020603050405020304" pitchFamily="18" charset="0"/>
                </a:defRPr>
              </a:lvl4pPr>
              <a:lvl5pPr marL="2057400" indent="-228600">
                <a:spcBef>
                  <a:spcPct val="20000"/>
                </a:spcBef>
                <a:buChar char="»"/>
                <a:defRPr sz="2000">
                  <a:solidFill>
                    <a:schemeClr val="tx1"/>
                  </a:solidFill>
                  <a:latin typeface="Times New Roman" panose="02020603050405020304" pitchFamily="18" charset="0"/>
                </a:defRPr>
              </a:lvl5pPr>
              <a:lvl6pPr marL="25146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Times New Roman" panose="02020603050405020304" pitchFamily="18" charset="0"/>
                </a:defRPr>
              </a:lvl6pPr>
              <a:lvl7pPr marL="29718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Times New Roman" panose="02020603050405020304" pitchFamily="18" charset="0"/>
                </a:defRPr>
              </a:lvl7pPr>
              <a:lvl8pPr marL="34290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Times New Roman" panose="02020603050405020304" pitchFamily="18" charset="0"/>
                </a:defRPr>
              </a:lvl8pPr>
              <a:lvl9pPr marL="38862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Times New Roman" panose="02020603050405020304" pitchFamily="18" charset="0"/>
                </a:defRPr>
              </a:lvl9pPr>
            </a:lstStyle>
            <a:p>
              <a:pPr>
                <a:spcBef>
                  <a:spcPct val="0"/>
                </a:spcBef>
                <a:buFontTx/>
                <a:buNone/>
              </a:pPr>
              <a:endParaRPr lang="pt-PT" altLang="pt-PT" sz="2400"/>
            </a:p>
          </p:txBody>
        </p:sp>
        <p:sp>
          <p:nvSpPr>
            <p:cNvPr id="58523" name="Text Box 18"/>
            <p:cNvSpPr txBox="1">
              <a:spLocks noChangeArrowheads="1"/>
            </p:cNvSpPr>
            <p:nvPr/>
          </p:nvSpPr>
          <p:spPr bwMode="auto">
            <a:xfrm>
              <a:off x="2150" y="1743"/>
              <a:ext cx="292" cy="480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38100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>
              <a:spAutoFit/>
            </a:bodyPr>
            <a:lstStyle>
              <a:lvl1pPr>
                <a:spcBef>
                  <a:spcPct val="20000"/>
                </a:spcBef>
                <a:buChar char="•"/>
                <a:defRPr sz="3200">
                  <a:solidFill>
                    <a:schemeClr val="tx1"/>
                  </a:solidFill>
                  <a:latin typeface="Times New Roman" panose="02020603050405020304" pitchFamily="18" charset="0"/>
                </a:defRPr>
              </a:lvl1pPr>
              <a:lvl2pPr marL="742950" indent="-285750">
                <a:spcBef>
                  <a:spcPct val="20000"/>
                </a:spcBef>
                <a:buChar char="–"/>
                <a:defRPr sz="2800">
                  <a:solidFill>
                    <a:schemeClr val="tx1"/>
                  </a:solidFill>
                  <a:latin typeface="Times New Roman" panose="02020603050405020304" pitchFamily="18" charset="0"/>
                </a:defRPr>
              </a:lvl2pPr>
              <a:lvl3pPr marL="1143000" indent="-228600">
                <a:spcBef>
                  <a:spcPct val="20000"/>
                </a:spcBef>
                <a:buChar char="•"/>
                <a:defRPr sz="2400">
                  <a:solidFill>
                    <a:schemeClr val="tx1"/>
                  </a:solidFill>
                  <a:latin typeface="Times New Roman" panose="02020603050405020304" pitchFamily="18" charset="0"/>
                </a:defRPr>
              </a:lvl3pPr>
              <a:lvl4pPr marL="1600200" indent="-228600">
                <a:spcBef>
                  <a:spcPct val="20000"/>
                </a:spcBef>
                <a:buChar char="–"/>
                <a:defRPr sz="2000">
                  <a:solidFill>
                    <a:schemeClr val="tx1"/>
                  </a:solidFill>
                  <a:latin typeface="Times New Roman" panose="02020603050405020304" pitchFamily="18" charset="0"/>
                </a:defRPr>
              </a:lvl4pPr>
              <a:lvl5pPr marL="2057400" indent="-228600">
                <a:spcBef>
                  <a:spcPct val="20000"/>
                </a:spcBef>
                <a:buChar char="»"/>
                <a:defRPr sz="2000">
                  <a:solidFill>
                    <a:schemeClr val="tx1"/>
                  </a:solidFill>
                  <a:latin typeface="Times New Roman" panose="02020603050405020304" pitchFamily="18" charset="0"/>
                </a:defRPr>
              </a:lvl5pPr>
              <a:lvl6pPr marL="25146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Times New Roman" panose="02020603050405020304" pitchFamily="18" charset="0"/>
                </a:defRPr>
              </a:lvl6pPr>
              <a:lvl7pPr marL="29718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Times New Roman" panose="02020603050405020304" pitchFamily="18" charset="0"/>
                </a:defRPr>
              </a:lvl7pPr>
              <a:lvl8pPr marL="34290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Times New Roman" panose="02020603050405020304" pitchFamily="18" charset="0"/>
                </a:defRPr>
              </a:lvl8pPr>
              <a:lvl9pPr marL="38862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Times New Roman" panose="02020603050405020304" pitchFamily="18" charset="0"/>
                </a:defRPr>
              </a:lvl9pPr>
            </a:lstStyle>
            <a:p>
              <a:pPr>
                <a:spcBef>
                  <a:spcPct val="0"/>
                </a:spcBef>
                <a:buFontTx/>
                <a:buNone/>
              </a:pPr>
              <a:r>
                <a:rPr lang="pt-PT" altLang="pt-PT" sz="4400" b="1" u="none">
                  <a:solidFill>
                    <a:srgbClr val="FF33CC"/>
                  </a:solidFill>
                </a:rPr>
                <a:t>2</a:t>
              </a:r>
              <a:endParaRPr lang="pt-PT" altLang="pt-PT" sz="2400" b="1" u="none"/>
            </a:p>
          </p:txBody>
        </p:sp>
      </p:grpSp>
      <p:grpSp>
        <p:nvGrpSpPr>
          <p:cNvPr id="6" name="Group 19"/>
          <p:cNvGrpSpPr>
            <a:grpSpLocks/>
          </p:cNvGrpSpPr>
          <p:nvPr/>
        </p:nvGrpSpPr>
        <p:grpSpPr bwMode="auto">
          <a:xfrm>
            <a:off x="3962400" y="2133600"/>
            <a:ext cx="990600" cy="1371600"/>
            <a:chOff x="2496" y="1344"/>
            <a:chExt cx="624" cy="864"/>
          </a:xfrm>
        </p:grpSpPr>
        <p:sp>
          <p:nvSpPr>
            <p:cNvPr id="58518" name="Line 20"/>
            <p:cNvSpPr>
              <a:spLocks noChangeShapeType="1"/>
            </p:cNvSpPr>
            <p:nvPr/>
          </p:nvSpPr>
          <p:spPr bwMode="auto">
            <a:xfrm flipV="1">
              <a:off x="2496" y="1824"/>
              <a:ext cx="432" cy="384"/>
            </a:xfrm>
            <a:prstGeom prst="line">
              <a:avLst/>
            </a:prstGeom>
            <a:noFill/>
            <a:ln w="57150">
              <a:solidFill>
                <a:srgbClr val="FF33CC"/>
              </a:solidFill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 wrap="none" anchor="ctr"/>
            <a:lstStyle/>
            <a:p>
              <a:endParaRPr lang="pt-PT"/>
            </a:p>
          </p:txBody>
        </p:sp>
        <p:sp>
          <p:nvSpPr>
            <p:cNvPr id="58519" name="Oval 21"/>
            <p:cNvSpPr>
              <a:spLocks noChangeArrowheads="1"/>
            </p:cNvSpPr>
            <p:nvPr/>
          </p:nvSpPr>
          <p:spPr bwMode="auto">
            <a:xfrm>
              <a:off x="2880" y="1632"/>
              <a:ext cx="240" cy="240"/>
            </a:xfrm>
            <a:prstGeom prst="ellipse">
              <a:avLst/>
            </a:prstGeom>
            <a:noFill/>
            <a:ln w="57150">
              <a:solidFill>
                <a:srgbClr val="FF00FF"/>
              </a:solidFill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 wrap="none" anchor="ctr"/>
            <a:lstStyle>
              <a:lvl1pPr>
                <a:spcBef>
                  <a:spcPct val="20000"/>
                </a:spcBef>
                <a:buChar char="•"/>
                <a:defRPr sz="3200">
                  <a:solidFill>
                    <a:schemeClr val="tx1"/>
                  </a:solidFill>
                  <a:latin typeface="Times New Roman" panose="02020603050405020304" pitchFamily="18" charset="0"/>
                </a:defRPr>
              </a:lvl1pPr>
              <a:lvl2pPr marL="742950" indent="-285750">
                <a:spcBef>
                  <a:spcPct val="20000"/>
                </a:spcBef>
                <a:buChar char="–"/>
                <a:defRPr sz="2800">
                  <a:solidFill>
                    <a:schemeClr val="tx1"/>
                  </a:solidFill>
                  <a:latin typeface="Times New Roman" panose="02020603050405020304" pitchFamily="18" charset="0"/>
                </a:defRPr>
              </a:lvl2pPr>
              <a:lvl3pPr marL="1143000" indent="-228600">
                <a:spcBef>
                  <a:spcPct val="20000"/>
                </a:spcBef>
                <a:buChar char="•"/>
                <a:defRPr sz="2400">
                  <a:solidFill>
                    <a:schemeClr val="tx1"/>
                  </a:solidFill>
                  <a:latin typeface="Times New Roman" panose="02020603050405020304" pitchFamily="18" charset="0"/>
                </a:defRPr>
              </a:lvl3pPr>
              <a:lvl4pPr marL="1600200" indent="-228600">
                <a:spcBef>
                  <a:spcPct val="20000"/>
                </a:spcBef>
                <a:buChar char="–"/>
                <a:defRPr sz="2000">
                  <a:solidFill>
                    <a:schemeClr val="tx1"/>
                  </a:solidFill>
                  <a:latin typeface="Times New Roman" panose="02020603050405020304" pitchFamily="18" charset="0"/>
                </a:defRPr>
              </a:lvl4pPr>
              <a:lvl5pPr marL="2057400" indent="-228600">
                <a:spcBef>
                  <a:spcPct val="20000"/>
                </a:spcBef>
                <a:buChar char="»"/>
                <a:defRPr sz="2000">
                  <a:solidFill>
                    <a:schemeClr val="tx1"/>
                  </a:solidFill>
                  <a:latin typeface="Times New Roman" panose="02020603050405020304" pitchFamily="18" charset="0"/>
                </a:defRPr>
              </a:lvl5pPr>
              <a:lvl6pPr marL="25146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Times New Roman" panose="02020603050405020304" pitchFamily="18" charset="0"/>
                </a:defRPr>
              </a:lvl6pPr>
              <a:lvl7pPr marL="29718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Times New Roman" panose="02020603050405020304" pitchFamily="18" charset="0"/>
                </a:defRPr>
              </a:lvl7pPr>
              <a:lvl8pPr marL="34290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Times New Roman" panose="02020603050405020304" pitchFamily="18" charset="0"/>
                </a:defRPr>
              </a:lvl8pPr>
              <a:lvl9pPr marL="38862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Times New Roman" panose="02020603050405020304" pitchFamily="18" charset="0"/>
                </a:defRPr>
              </a:lvl9pPr>
            </a:lstStyle>
            <a:p>
              <a:pPr>
                <a:spcBef>
                  <a:spcPct val="0"/>
                </a:spcBef>
                <a:buFontTx/>
                <a:buNone/>
              </a:pPr>
              <a:endParaRPr lang="pt-PT" altLang="pt-PT" sz="2400"/>
            </a:p>
          </p:txBody>
        </p:sp>
        <p:sp>
          <p:nvSpPr>
            <p:cNvPr id="58520" name="Text Box 22"/>
            <p:cNvSpPr txBox="1">
              <a:spLocks noChangeArrowheads="1"/>
            </p:cNvSpPr>
            <p:nvPr/>
          </p:nvSpPr>
          <p:spPr bwMode="auto">
            <a:xfrm>
              <a:off x="2640" y="1344"/>
              <a:ext cx="292" cy="480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>
              <a:spAutoFit/>
            </a:bodyPr>
            <a:lstStyle>
              <a:lvl1pPr>
                <a:spcBef>
                  <a:spcPct val="20000"/>
                </a:spcBef>
                <a:buChar char="•"/>
                <a:defRPr sz="3200">
                  <a:solidFill>
                    <a:schemeClr val="tx1"/>
                  </a:solidFill>
                  <a:latin typeface="Times New Roman" panose="02020603050405020304" pitchFamily="18" charset="0"/>
                </a:defRPr>
              </a:lvl1pPr>
              <a:lvl2pPr marL="742950" indent="-285750">
                <a:spcBef>
                  <a:spcPct val="20000"/>
                </a:spcBef>
                <a:buChar char="–"/>
                <a:defRPr sz="2800">
                  <a:solidFill>
                    <a:schemeClr val="tx1"/>
                  </a:solidFill>
                  <a:latin typeface="Times New Roman" panose="02020603050405020304" pitchFamily="18" charset="0"/>
                </a:defRPr>
              </a:lvl2pPr>
              <a:lvl3pPr marL="1143000" indent="-228600">
                <a:spcBef>
                  <a:spcPct val="20000"/>
                </a:spcBef>
                <a:buChar char="•"/>
                <a:defRPr sz="2400">
                  <a:solidFill>
                    <a:schemeClr val="tx1"/>
                  </a:solidFill>
                  <a:latin typeface="Times New Roman" panose="02020603050405020304" pitchFamily="18" charset="0"/>
                </a:defRPr>
              </a:lvl3pPr>
              <a:lvl4pPr marL="1600200" indent="-228600">
                <a:spcBef>
                  <a:spcPct val="20000"/>
                </a:spcBef>
                <a:buChar char="–"/>
                <a:defRPr sz="2000">
                  <a:solidFill>
                    <a:schemeClr val="tx1"/>
                  </a:solidFill>
                  <a:latin typeface="Times New Roman" panose="02020603050405020304" pitchFamily="18" charset="0"/>
                </a:defRPr>
              </a:lvl4pPr>
              <a:lvl5pPr marL="2057400" indent="-228600">
                <a:spcBef>
                  <a:spcPct val="20000"/>
                </a:spcBef>
                <a:buChar char="»"/>
                <a:defRPr sz="2000">
                  <a:solidFill>
                    <a:schemeClr val="tx1"/>
                  </a:solidFill>
                  <a:latin typeface="Times New Roman" panose="02020603050405020304" pitchFamily="18" charset="0"/>
                </a:defRPr>
              </a:lvl5pPr>
              <a:lvl6pPr marL="25146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Times New Roman" panose="02020603050405020304" pitchFamily="18" charset="0"/>
                </a:defRPr>
              </a:lvl6pPr>
              <a:lvl7pPr marL="29718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Times New Roman" panose="02020603050405020304" pitchFamily="18" charset="0"/>
                </a:defRPr>
              </a:lvl7pPr>
              <a:lvl8pPr marL="34290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Times New Roman" panose="02020603050405020304" pitchFamily="18" charset="0"/>
                </a:defRPr>
              </a:lvl8pPr>
              <a:lvl9pPr marL="38862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Times New Roman" panose="02020603050405020304" pitchFamily="18" charset="0"/>
                </a:defRPr>
              </a:lvl9pPr>
            </a:lstStyle>
            <a:p>
              <a:pPr>
                <a:spcBef>
                  <a:spcPct val="0"/>
                </a:spcBef>
                <a:buFontTx/>
                <a:buNone/>
              </a:pPr>
              <a:r>
                <a:rPr lang="pt-PT" altLang="pt-PT" sz="4400" b="1" u="none">
                  <a:solidFill>
                    <a:srgbClr val="FF33CC"/>
                  </a:solidFill>
                </a:rPr>
                <a:t>3</a:t>
              </a:r>
              <a:endParaRPr lang="pt-PT" altLang="pt-PT" sz="2400" b="1" u="none"/>
            </a:p>
          </p:txBody>
        </p:sp>
      </p:grpSp>
      <p:grpSp>
        <p:nvGrpSpPr>
          <p:cNvPr id="7" name="Group 23"/>
          <p:cNvGrpSpPr>
            <a:grpSpLocks/>
          </p:cNvGrpSpPr>
          <p:nvPr/>
        </p:nvGrpSpPr>
        <p:grpSpPr bwMode="auto">
          <a:xfrm>
            <a:off x="4953000" y="1524000"/>
            <a:ext cx="3876675" cy="1219200"/>
            <a:chOff x="3120" y="960"/>
            <a:chExt cx="2442" cy="768"/>
          </a:xfrm>
        </p:grpSpPr>
        <p:sp>
          <p:nvSpPr>
            <p:cNvPr id="58514" name="Line 24"/>
            <p:cNvSpPr>
              <a:spLocks noChangeShapeType="1"/>
            </p:cNvSpPr>
            <p:nvPr/>
          </p:nvSpPr>
          <p:spPr bwMode="auto">
            <a:xfrm flipV="1">
              <a:off x="3120" y="1152"/>
              <a:ext cx="1968" cy="576"/>
            </a:xfrm>
            <a:prstGeom prst="line">
              <a:avLst/>
            </a:prstGeom>
            <a:noFill/>
            <a:ln w="57150">
              <a:solidFill>
                <a:srgbClr val="FF33CC"/>
              </a:solidFill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 wrap="none" anchor="ctr"/>
            <a:lstStyle/>
            <a:p>
              <a:endParaRPr lang="pt-PT"/>
            </a:p>
          </p:txBody>
        </p:sp>
        <p:grpSp>
          <p:nvGrpSpPr>
            <p:cNvPr id="58515" name="Group 25"/>
            <p:cNvGrpSpPr>
              <a:grpSpLocks/>
            </p:cNvGrpSpPr>
            <p:nvPr/>
          </p:nvGrpSpPr>
          <p:grpSpPr bwMode="auto">
            <a:xfrm>
              <a:off x="5088" y="960"/>
              <a:ext cx="474" cy="495"/>
              <a:chOff x="5088" y="960"/>
              <a:chExt cx="474" cy="495"/>
            </a:xfrm>
          </p:grpSpPr>
          <p:sp>
            <p:nvSpPr>
              <p:cNvPr id="58516" name="Oval 26"/>
              <p:cNvSpPr>
                <a:spLocks noChangeArrowheads="1"/>
              </p:cNvSpPr>
              <p:nvPr/>
            </p:nvSpPr>
            <p:spPr bwMode="auto">
              <a:xfrm>
                <a:off x="5088" y="960"/>
                <a:ext cx="240" cy="240"/>
              </a:xfrm>
              <a:prstGeom prst="ellipse">
                <a:avLst/>
              </a:prstGeom>
              <a:noFill/>
              <a:ln w="57150">
                <a:solidFill>
                  <a:srgbClr val="FF00FF"/>
                </a:solidFill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wrap="none" anchor="ctr"/>
              <a:lstStyle>
                <a:lvl1pPr>
                  <a:spcBef>
                    <a:spcPct val="20000"/>
                  </a:spcBef>
                  <a:buChar char="•"/>
                  <a:defRPr sz="3200">
                    <a:solidFill>
                      <a:schemeClr val="tx1"/>
                    </a:solidFill>
                    <a:latin typeface="Times New Roman" panose="02020603050405020304" pitchFamily="18" charset="0"/>
                  </a:defRPr>
                </a:lvl1pPr>
                <a:lvl2pPr marL="742950" indent="-285750">
                  <a:spcBef>
                    <a:spcPct val="20000"/>
                  </a:spcBef>
                  <a:buChar char="–"/>
                  <a:defRPr sz="2800">
                    <a:solidFill>
                      <a:schemeClr val="tx1"/>
                    </a:solidFill>
                    <a:latin typeface="Times New Roman" panose="02020603050405020304" pitchFamily="18" charset="0"/>
                  </a:defRPr>
                </a:lvl2pPr>
                <a:lvl3pPr marL="1143000" indent="-228600">
                  <a:spcBef>
                    <a:spcPct val="20000"/>
                  </a:spcBef>
                  <a:buChar char="•"/>
                  <a:defRPr sz="2400">
                    <a:solidFill>
                      <a:schemeClr val="tx1"/>
                    </a:solidFill>
                    <a:latin typeface="Times New Roman" panose="02020603050405020304" pitchFamily="18" charset="0"/>
                  </a:defRPr>
                </a:lvl3pPr>
                <a:lvl4pPr marL="1600200" indent="-228600">
                  <a:spcBef>
                    <a:spcPct val="20000"/>
                  </a:spcBef>
                  <a:buChar char="–"/>
                  <a:defRPr sz="2000">
                    <a:solidFill>
                      <a:schemeClr val="tx1"/>
                    </a:solidFill>
                    <a:latin typeface="Times New Roman" panose="02020603050405020304" pitchFamily="18" charset="0"/>
                  </a:defRPr>
                </a:lvl4pPr>
                <a:lvl5pPr marL="2057400" indent="-228600">
                  <a:spcBef>
                    <a:spcPct val="20000"/>
                  </a:spcBef>
                  <a:buChar char="»"/>
                  <a:defRPr sz="2000">
                    <a:solidFill>
                      <a:schemeClr val="tx1"/>
                    </a:solidFill>
                    <a:latin typeface="Times New Roman" panose="02020603050405020304" pitchFamily="18" charset="0"/>
                  </a:defRPr>
                </a:lvl5pPr>
                <a:lvl6pPr marL="25146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har char="»"/>
                  <a:defRPr sz="2000">
                    <a:solidFill>
                      <a:schemeClr val="tx1"/>
                    </a:solidFill>
                    <a:latin typeface="Times New Roman" panose="02020603050405020304" pitchFamily="18" charset="0"/>
                  </a:defRPr>
                </a:lvl6pPr>
                <a:lvl7pPr marL="29718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har char="»"/>
                  <a:defRPr sz="2000">
                    <a:solidFill>
                      <a:schemeClr val="tx1"/>
                    </a:solidFill>
                    <a:latin typeface="Times New Roman" panose="02020603050405020304" pitchFamily="18" charset="0"/>
                  </a:defRPr>
                </a:lvl7pPr>
                <a:lvl8pPr marL="34290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har char="»"/>
                  <a:defRPr sz="2000">
                    <a:solidFill>
                      <a:schemeClr val="tx1"/>
                    </a:solidFill>
                    <a:latin typeface="Times New Roman" panose="02020603050405020304" pitchFamily="18" charset="0"/>
                  </a:defRPr>
                </a:lvl8pPr>
                <a:lvl9pPr marL="38862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har char="»"/>
                  <a:defRPr sz="2000">
                    <a:solidFill>
                      <a:schemeClr val="tx1"/>
                    </a:solidFill>
                    <a:latin typeface="Times New Roman" panose="02020603050405020304" pitchFamily="18" charset="0"/>
                  </a:defRPr>
                </a:lvl9pPr>
              </a:lstStyle>
              <a:p>
                <a:pPr>
                  <a:spcBef>
                    <a:spcPct val="0"/>
                  </a:spcBef>
                  <a:buFontTx/>
                  <a:buNone/>
                </a:pPr>
                <a:endParaRPr lang="pt-PT" altLang="pt-PT" sz="2400"/>
              </a:p>
            </p:txBody>
          </p:sp>
          <p:sp>
            <p:nvSpPr>
              <p:cNvPr id="58517" name="Text Box 27"/>
              <p:cNvSpPr txBox="1">
                <a:spLocks noChangeArrowheads="1"/>
              </p:cNvSpPr>
              <p:nvPr/>
            </p:nvSpPr>
            <p:spPr bwMode="auto">
              <a:xfrm>
                <a:off x="5270" y="975"/>
                <a:ext cx="292" cy="480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wrap="none">
                <a:spAutoFit/>
              </a:bodyPr>
              <a:lstStyle>
                <a:lvl1pPr>
                  <a:spcBef>
                    <a:spcPct val="20000"/>
                  </a:spcBef>
                  <a:buChar char="•"/>
                  <a:defRPr sz="3200">
                    <a:solidFill>
                      <a:schemeClr val="tx1"/>
                    </a:solidFill>
                    <a:latin typeface="Times New Roman" panose="02020603050405020304" pitchFamily="18" charset="0"/>
                  </a:defRPr>
                </a:lvl1pPr>
                <a:lvl2pPr marL="742950" indent="-285750">
                  <a:spcBef>
                    <a:spcPct val="20000"/>
                  </a:spcBef>
                  <a:buChar char="–"/>
                  <a:defRPr sz="2800">
                    <a:solidFill>
                      <a:schemeClr val="tx1"/>
                    </a:solidFill>
                    <a:latin typeface="Times New Roman" panose="02020603050405020304" pitchFamily="18" charset="0"/>
                  </a:defRPr>
                </a:lvl2pPr>
                <a:lvl3pPr marL="1143000" indent="-228600">
                  <a:spcBef>
                    <a:spcPct val="20000"/>
                  </a:spcBef>
                  <a:buChar char="•"/>
                  <a:defRPr sz="2400">
                    <a:solidFill>
                      <a:schemeClr val="tx1"/>
                    </a:solidFill>
                    <a:latin typeface="Times New Roman" panose="02020603050405020304" pitchFamily="18" charset="0"/>
                  </a:defRPr>
                </a:lvl3pPr>
                <a:lvl4pPr marL="1600200" indent="-228600">
                  <a:spcBef>
                    <a:spcPct val="20000"/>
                  </a:spcBef>
                  <a:buChar char="–"/>
                  <a:defRPr sz="2000">
                    <a:solidFill>
                      <a:schemeClr val="tx1"/>
                    </a:solidFill>
                    <a:latin typeface="Times New Roman" panose="02020603050405020304" pitchFamily="18" charset="0"/>
                  </a:defRPr>
                </a:lvl4pPr>
                <a:lvl5pPr marL="2057400" indent="-228600">
                  <a:spcBef>
                    <a:spcPct val="20000"/>
                  </a:spcBef>
                  <a:buChar char="»"/>
                  <a:defRPr sz="2000">
                    <a:solidFill>
                      <a:schemeClr val="tx1"/>
                    </a:solidFill>
                    <a:latin typeface="Times New Roman" panose="02020603050405020304" pitchFamily="18" charset="0"/>
                  </a:defRPr>
                </a:lvl5pPr>
                <a:lvl6pPr marL="25146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har char="»"/>
                  <a:defRPr sz="2000">
                    <a:solidFill>
                      <a:schemeClr val="tx1"/>
                    </a:solidFill>
                    <a:latin typeface="Times New Roman" panose="02020603050405020304" pitchFamily="18" charset="0"/>
                  </a:defRPr>
                </a:lvl6pPr>
                <a:lvl7pPr marL="29718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har char="»"/>
                  <a:defRPr sz="2000">
                    <a:solidFill>
                      <a:schemeClr val="tx1"/>
                    </a:solidFill>
                    <a:latin typeface="Times New Roman" panose="02020603050405020304" pitchFamily="18" charset="0"/>
                  </a:defRPr>
                </a:lvl7pPr>
                <a:lvl8pPr marL="34290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har char="»"/>
                  <a:defRPr sz="2000">
                    <a:solidFill>
                      <a:schemeClr val="tx1"/>
                    </a:solidFill>
                    <a:latin typeface="Times New Roman" panose="02020603050405020304" pitchFamily="18" charset="0"/>
                  </a:defRPr>
                </a:lvl8pPr>
                <a:lvl9pPr marL="38862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har char="»"/>
                  <a:defRPr sz="2000">
                    <a:solidFill>
                      <a:schemeClr val="tx1"/>
                    </a:solidFill>
                    <a:latin typeface="Times New Roman" panose="02020603050405020304" pitchFamily="18" charset="0"/>
                  </a:defRPr>
                </a:lvl9pPr>
              </a:lstStyle>
              <a:p>
                <a:pPr>
                  <a:spcBef>
                    <a:spcPct val="0"/>
                  </a:spcBef>
                  <a:buFontTx/>
                  <a:buNone/>
                </a:pPr>
                <a:r>
                  <a:rPr lang="pt-PT" altLang="pt-PT" sz="4400" b="1" u="none">
                    <a:solidFill>
                      <a:srgbClr val="FF33CC"/>
                    </a:solidFill>
                  </a:rPr>
                  <a:t>4</a:t>
                </a:r>
                <a:endParaRPr lang="pt-PT" altLang="pt-PT" sz="2400" b="1" u="none"/>
              </a:p>
            </p:txBody>
          </p:sp>
        </p:grpSp>
      </p:grpSp>
      <p:grpSp>
        <p:nvGrpSpPr>
          <p:cNvPr id="9" name="Group 28"/>
          <p:cNvGrpSpPr>
            <a:grpSpLocks/>
          </p:cNvGrpSpPr>
          <p:nvPr/>
        </p:nvGrpSpPr>
        <p:grpSpPr bwMode="auto">
          <a:xfrm>
            <a:off x="7848600" y="23813"/>
            <a:ext cx="523875" cy="1500187"/>
            <a:chOff x="4944" y="15"/>
            <a:chExt cx="330" cy="945"/>
          </a:xfrm>
        </p:grpSpPr>
        <p:sp>
          <p:nvSpPr>
            <p:cNvPr id="58511" name="Line 29"/>
            <p:cNvSpPr>
              <a:spLocks noChangeShapeType="1"/>
            </p:cNvSpPr>
            <p:nvPr/>
          </p:nvSpPr>
          <p:spPr bwMode="auto">
            <a:xfrm flipH="1" flipV="1">
              <a:off x="5088" y="720"/>
              <a:ext cx="96" cy="240"/>
            </a:xfrm>
            <a:prstGeom prst="line">
              <a:avLst/>
            </a:prstGeom>
            <a:noFill/>
            <a:ln w="57150">
              <a:solidFill>
                <a:srgbClr val="FF33CC"/>
              </a:solidFill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 wrap="none" anchor="ctr"/>
            <a:lstStyle/>
            <a:p>
              <a:endParaRPr lang="pt-PT"/>
            </a:p>
          </p:txBody>
        </p:sp>
        <p:sp>
          <p:nvSpPr>
            <p:cNvPr id="58512" name="Oval 30"/>
            <p:cNvSpPr>
              <a:spLocks noChangeArrowheads="1"/>
            </p:cNvSpPr>
            <p:nvPr/>
          </p:nvSpPr>
          <p:spPr bwMode="auto">
            <a:xfrm>
              <a:off x="4944" y="480"/>
              <a:ext cx="240" cy="240"/>
            </a:xfrm>
            <a:prstGeom prst="ellipse">
              <a:avLst/>
            </a:prstGeom>
            <a:noFill/>
            <a:ln w="57150">
              <a:solidFill>
                <a:srgbClr val="FF00FF"/>
              </a:solidFill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 wrap="none" anchor="ctr"/>
            <a:lstStyle>
              <a:lvl1pPr>
                <a:spcBef>
                  <a:spcPct val="20000"/>
                </a:spcBef>
                <a:buChar char="•"/>
                <a:defRPr sz="3200">
                  <a:solidFill>
                    <a:schemeClr val="tx1"/>
                  </a:solidFill>
                  <a:latin typeface="Times New Roman" panose="02020603050405020304" pitchFamily="18" charset="0"/>
                </a:defRPr>
              </a:lvl1pPr>
              <a:lvl2pPr marL="742950" indent="-285750">
                <a:spcBef>
                  <a:spcPct val="20000"/>
                </a:spcBef>
                <a:buChar char="–"/>
                <a:defRPr sz="2800">
                  <a:solidFill>
                    <a:schemeClr val="tx1"/>
                  </a:solidFill>
                  <a:latin typeface="Times New Roman" panose="02020603050405020304" pitchFamily="18" charset="0"/>
                </a:defRPr>
              </a:lvl2pPr>
              <a:lvl3pPr marL="1143000" indent="-228600">
                <a:spcBef>
                  <a:spcPct val="20000"/>
                </a:spcBef>
                <a:buChar char="•"/>
                <a:defRPr sz="2400">
                  <a:solidFill>
                    <a:schemeClr val="tx1"/>
                  </a:solidFill>
                  <a:latin typeface="Times New Roman" panose="02020603050405020304" pitchFamily="18" charset="0"/>
                </a:defRPr>
              </a:lvl3pPr>
              <a:lvl4pPr marL="1600200" indent="-228600">
                <a:spcBef>
                  <a:spcPct val="20000"/>
                </a:spcBef>
                <a:buChar char="–"/>
                <a:defRPr sz="2000">
                  <a:solidFill>
                    <a:schemeClr val="tx1"/>
                  </a:solidFill>
                  <a:latin typeface="Times New Roman" panose="02020603050405020304" pitchFamily="18" charset="0"/>
                </a:defRPr>
              </a:lvl4pPr>
              <a:lvl5pPr marL="2057400" indent="-228600">
                <a:spcBef>
                  <a:spcPct val="20000"/>
                </a:spcBef>
                <a:buChar char="»"/>
                <a:defRPr sz="2000">
                  <a:solidFill>
                    <a:schemeClr val="tx1"/>
                  </a:solidFill>
                  <a:latin typeface="Times New Roman" panose="02020603050405020304" pitchFamily="18" charset="0"/>
                </a:defRPr>
              </a:lvl5pPr>
              <a:lvl6pPr marL="25146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Times New Roman" panose="02020603050405020304" pitchFamily="18" charset="0"/>
                </a:defRPr>
              </a:lvl6pPr>
              <a:lvl7pPr marL="29718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Times New Roman" panose="02020603050405020304" pitchFamily="18" charset="0"/>
                </a:defRPr>
              </a:lvl7pPr>
              <a:lvl8pPr marL="34290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Times New Roman" panose="02020603050405020304" pitchFamily="18" charset="0"/>
                </a:defRPr>
              </a:lvl8pPr>
              <a:lvl9pPr marL="38862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Times New Roman" panose="02020603050405020304" pitchFamily="18" charset="0"/>
                </a:defRPr>
              </a:lvl9pPr>
            </a:lstStyle>
            <a:p>
              <a:pPr>
                <a:spcBef>
                  <a:spcPct val="0"/>
                </a:spcBef>
                <a:buFontTx/>
                <a:buNone/>
              </a:pPr>
              <a:endParaRPr lang="pt-PT" altLang="pt-PT" sz="2400"/>
            </a:p>
          </p:txBody>
        </p:sp>
        <p:sp>
          <p:nvSpPr>
            <p:cNvPr id="58513" name="Text Box 31"/>
            <p:cNvSpPr txBox="1">
              <a:spLocks noChangeArrowheads="1"/>
            </p:cNvSpPr>
            <p:nvPr/>
          </p:nvSpPr>
          <p:spPr bwMode="auto">
            <a:xfrm>
              <a:off x="4982" y="15"/>
              <a:ext cx="292" cy="480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>
              <a:spAutoFit/>
            </a:bodyPr>
            <a:lstStyle>
              <a:lvl1pPr>
                <a:spcBef>
                  <a:spcPct val="20000"/>
                </a:spcBef>
                <a:buChar char="•"/>
                <a:defRPr sz="3200">
                  <a:solidFill>
                    <a:schemeClr val="tx1"/>
                  </a:solidFill>
                  <a:latin typeface="Times New Roman" panose="02020603050405020304" pitchFamily="18" charset="0"/>
                </a:defRPr>
              </a:lvl1pPr>
              <a:lvl2pPr marL="742950" indent="-285750">
                <a:spcBef>
                  <a:spcPct val="20000"/>
                </a:spcBef>
                <a:buChar char="–"/>
                <a:defRPr sz="2800">
                  <a:solidFill>
                    <a:schemeClr val="tx1"/>
                  </a:solidFill>
                  <a:latin typeface="Times New Roman" panose="02020603050405020304" pitchFamily="18" charset="0"/>
                </a:defRPr>
              </a:lvl2pPr>
              <a:lvl3pPr marL="1143000" indent="-228600">
                <a:spcBef>
                  <a:spcPct val="20000"/>
                </a:spcBef>
                <a:buChar char="•"/>
                <a:defRPr sz="2400">
                  <a:solidFill>
                    <a:schemeClr val="tx1"/>
                  </a:solidFill>
                  <a:latin typeface="Times New Roman" panose="02020603050405020304" pitchFamily="18" charset="0"/>
                </a:defRPr>
              </a:lvl3pPr>
              <a:lvl4pPr marL="1600200" indent="-228600">
                <a:spcBef>
                  <a:spcPct val="20000"/>
                </a:spcBef>
                <a:buChar char="–"/>
                <a:defRPr sz="2000">
                  <a:solidFill>
                    <a:schemeClr val="tx1"/>
                  </a:solidFill>
                  <a:latin typeface="Times New Roman" panose="02020603050405020304" pitchFamily="18" charset="0"/>
                </a:defRPr>
              </a:lvl4pPr>
              <a:lvl5pPr marL="2057400" indent="-228600">
                <a:spcBef>
                  <a:spcPct val="20000"/>
                </a:spcBef>
                <a:buChar char="»"/>
                <a:defRPr sz="2000">
                  <a:solidFill>
                    <a:schemeClr val="tx1"/>
                  </a:solidFill>
                  <a:latin typeface="Times New Roman" panose="02020603050405020304" pitchFamily="18" charset="0"/>
                </a:defRPr>
              </a:lvl5pPr>
              <a:lvl6pPr marL="25146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Times New Roman" panose="02020603050405020304" pitchFamily="18" charset="0"/>
                </a:defRPr>
              </a:lvl6pPr>
              <a:lvl7pPr marL="29718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Times New Roman" panose="02020603050405020304" pitchFamily="18" charset="0"/>
                </a:defRPr>
              </a:lvl7pPr>
              <a:lvl8pPr marL="34290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Times New Roman" panose="02020603050405020304" pitchFamily="18" charset="0"/>
                </a:defRPr>
              </a:lvl8pPr>
              <a:lvl9pPr marL="38862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Times New Roman" panose="02020603050405020304" pitchFamily="18" charset="0"/>
                </a:defRPr>
              </a:lvl9pPr>
            </a:lstStyle>
            <a:p>
              <a:pPr>
                <a:spcBef>
                  <a:spcPct val="0"/>
                </a:spcBef>
                <a:buFontTx/>
                <a:buNone/>
              </a:pPr>
              <a:r>
                <a:rPr lang="pt-PT" altLang="pt-PT" sz="4400" b="1" u="none">
                  <a:solidFill>
                    <a:srgbClr val="FF33CC"/>
                  </a:solidFill>
                </a:rPr>
                <a:t>5</a:t>
              </a:r>
              <a:endParaRPr lang="pt-PT" altLang="pt-PT" sz="2400" b="1" u="none"/>
            </a:p>
          </p:txBody>
        </p:sp>
      </p:grpSp>
      <p:grpSp>
        <p:nvGrpSpPr>
          <p:cNvPr id="10" name="Group 32"/>
          <p:cNvGrpSpPr>
            <a:grpSpLocks/>
          </p:cNvGrpSpPr>
          <p:nvPr/>
        </p:nvGrpSpPr>
        <p:grpSpPr bwMode="auto">
          <a:xfrm>
            <a:off x="6781800" y="381000"/>
            <a:ext cx="1066800" cy="1066800"/>
            <a:chOff x="4272" y="240"/>
            <a:chExt cx="672" cy="672"/>
          </a:xfrm>
        </p:grpSpPr>
        <p:sp>
          <p:nvSpPr>
            <p:cNvPr id="58508" name="Line 33"/>
            <p:cNvSpPr>
              <a:spLocks noChangeShapeType="1"/>
            </p:cNvSpPr>
            <p:nvPr/>
          </p:nvSpPr>
          <p:spPr bwMode="auto">
            <a:xfrm flipH="1">
              <a:off x="4608" y="672"/>
              <a:ext cx="336" cy="96"/>
            </a:xfrm>
            <a:prstGeom prst="line">
              <a:avLst/>
            </a:prstGeom>
            <a:noFill/>
            <a:ln w="57150">
              <a:solidFill>
                <a:srgbClr val="FF33CC"/>
              </a:solidFill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 wrap="none" anchor="ctr"/>
            <a:lstStyle/>
            <a:p>
              <a:endParaRPr lang="pt-PT"/>
            </a:p>
          </p:txBody>
        </p:sp>
        <p:sp>
          <p:nvSpPr>
            <p:cNvPr id="58509" name="Oval 34"/>
            <p:cNvSpPr>
              <a:spLocks noChangeArrowheads="1"/>
            </p:cNvSpPr>
            <p:nvPr/>
          </p:nvSpPr>
          <p:spPr bwMode="auto">
            <a:xfrm>
              <a:off x="4368" y="672"/>
              <a:ext cx="240" cy="240"/>
            </a:xfrm>
            <a:prstGeom prst="ellipse">
              <a:avLst/>
            </a:prstGeom>
            <a:noFill/>
            <a:ln w="57150">
              <a:solidFill>
                <a:srgbClr val="FF00FF"/>
              </a:solidFill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 wrap="none" anchor="ctr"/>
            <a:lstStyle>
              <a:lvl1pPr>
                <a:spcBef>
                  <a:spcPct val="20000"/>
                </a:spcBef>
                <a:buChar char="•"/>
                <a:defRPr sz="3200">
                  <a:solidFill>
                    <a:schemeClr val="tx1"/>
                  </a:solidFill>
                  <a:latin typeface="Times New Roman" panose="02020603050405020304" pitchFamily="18" charset="0"/>
                </a:defRPr>
              </a:lvl1pPr>
              <a:lvl2pPr marL="742950" indent="-285750">
                <a:spcBef>
                  <a:spcPct val="20000"/>
                </a:spcBef>
                <a:buChar char="–"/>
                <a:defRPr sz="2800">
                  <a:solidFill>
                    <a:schemeClr val="tx1"/>
                  </a:solidFill>
                  <a:latin typeface="Times New Roman" panose="02020603050405020304" pitchFamily="18" charset="0"/>
                </a:defRPr>
              </a:lvl2pPr>
              <a:lvl3pPr marL="1143000" indent="-228600">
                <a:spcBef>
                  <a:spcPct val="20000"/>
                </a:spcBef>
                <a:buChar char="•"/>
                <a:defRPr sz="2400">
                  <a:solidFill>
                    <a:schemeClr val="tx1"/>
                  </a:solidFill>
                  <a:latin typeface="Times New Roman" panose="02020603050405020304" pitchFamily="18" charset="0"/>
                </a:defRPr>
              </a:lvl3pPr>
              <a:lvl4pPr marL="1600200" indent="-228600">
                <a:spcBef>
                  <a:spcPct val="20000"/>
                </a:spcBef>
                <a:buChar char="–"/>
                <a:defRPr sz="2000">
                  <a:solidFill>
                    <a:schemeClr val="tx1"/>
                  </a:solidFill>
                  <a:latin typeface="Times New Roman" panose="02020603050405020304" pitchFamily="18" charset="0"/>
                </a:defRPr>
              </a:lvl4pPr>
              <a:lvl5pPr marL="2057400" indent="-228600">
                <a:spcBef>
                  <a:spcPct val="20000"/>
                </a:spcBef>
                <a:buChar char="»"/>
                <a:defRPr sz="2000">
                  <a:solidFill>
                    <a:schemeClr val="tx1"/>
                  </a:solidFill>
                  <a:latin typeface="Times New Roman" panose="02020603050405020304" pitchFamily="18" charset="0"/>
                </a:defRPr>
              </a:lvl5pPr>
              <a:lvl6pPr marL="25146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Times New Roman" panose="02020603050405020304" pitchFamily="18" charset="0"/>
                </a:defRPr>
              </a:lvl6pPr>
              <a:lvl7pPr marL="29718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Times New Roman" panose="02020603050405020304" pitchFamily="18" charset="0"/>
                </a:defRPr>
              </a:lvl7pPr>
              <a:lvl8pPr marL="34290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Times New Roman" panose="02020603050405020304" pitchFamily="18" charset="0"/>
                </a:defRPr>
              </a:lvl8pPr>
              <a:lvl9pPr marL="38862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Times New Roman" panose="02020603050405020304" pitchFamily="18" charset="0"/>
                </a:defRPr>
              </a:lvl9pPr>
            </a:lstStyle>
            <a:p>
              <a:pPr>
                <a:spcBef>
                  <a:spcPct val="0"/>
                </a:spcBef>
                <a:buFontTx/>
                <a:buNone/>
              </a:pPr>
              <a:endParaRPr lang="pt-PT" altLang="pt-PT" sz="2400"/>
            </a:p>
          </p:txBody>
        </p:sp>
        <p:sp>
          <p:nvSpPr>
            <p:cNvPr id="58510" name="Text Box 35"/>
            <p:cNvSpPr txBox="1">
              <a:spLocks noChangeArrowheads="1"/>
            </p:cNvSpPr>
            <p:nvPr/>
          </p:nvSpPr>
          <p:spPr bwMode="auto">
            <a:xfrm>
              <a:off x="4272" y="240"/>
              <a:ext cx="292" cy="480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>
              <a:spAutoFit/>
            </a:bodyPr>
            <a:lstStyle>
              <a:lvl1pPr>
                <a:spcBef>
                  <a:spcPct val="20000"/>
                </a:spcBef>
                <a:buChar char="•"/>
                <a:defRPr sz="3200">
                  <a:solidFill>
                    <a:schemeClr val="tx1"/>
                  </a:solidFill>
                  <a:latin typeface="Times New Roman" panose="02020603050405020304" pitchFamily="18" charset="0"/>
                </a:defRPr>
              </a:lvl1pPr>
              <a:lvl2pPr marL="742950" indent="-285750">
                <a:spcBef>
                  <a:spcPct val="20000"/>
                </a:spcBef>
                <a:buChar char="–"/>
                <a:defRPr sz="2800">
                  <a:solidFill>
                    <a:schemeClr val="tx1"/>
                  </a:solidFill>
                  <a:latin typeface="Times New Roman" panose="02020603050405020304" pitchFamily="18" charset="0"/>
                </a:defRPr>
              </a:lvl2pPr>
              <a:lvl3pPr marL="1143000" indent="-228600">
                <a:spcBef>
                  <a:spcPct val="20000"/>
                </a:spcBef>
                <a:buChar char="•"/>
                <a:defRPr sz="2400">
                  <a:solidFill>
                    <a:schemeClr val="tx1"/>
                  </a:solidFill>
                  <a:latin typeface="Times New Roman" panose="02020603050405020304" pitchFamily="18" charset="0"/>
                </a:defRPr>
              </a:lvl3pPr>
              <a:lvl4pPr marL="1600200" indent="-228600">
                <a:spcBef>
                  <a:spcPct val="20000"/>
                </a:spcBef>
                <a:buChar char="–"/>
                <a:defRPr sz="2000">
                  <a:solidFill>
                    <a:schemeClr val="tx1"/>
                  </a:solidFill>
                  <a:latin typeface="Times New Roman" panose="02020603050405020304" pitchFamily="18" charset="0"/>
                </a:defRPr>
              </a:lvl4pPr>
              <a:lvl5pPr marL="2057400" indent="-228600">
                <a:spcBef>
                  <a:spcPct val="20000"/>
                </a:spcBef>
                <a:buChar char="»"/>
                <a:defRPr sz="2000">
                  <a:solidFill>
                    <a:schemeClr val="tx1"/>
                  </a:solidFill>
                  <a:latin typeface="Times New Roman" panose="02020603050405020304" pitchFamily="18" charset="0"/>
                </a:defRPr>
              </a:lvl5pPr>
              <a:lvl6pPr marL="25146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Times New Roman" panose="02020603050405020304" pitchFamily="18" charset="0"/>
                </a:defRPr>
              </a:lvl6pPr>
              <a:lvl7pPr marL="29718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Times New Roman" panose="02020603050405020304" pitchFamily="18" charset="0"/>
                </a:defRPr>
              </a:lvl7pPr>
              <a:lvl8pPr marL="34290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Times New Roman" panose="02020603050405020304" pitchFamily="18" charset="0"/>
                </a:defRPr>
              </a:lvl8pPr>
              <a:lvl9pPr marL="38862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Times New Roman" panose="02020603050405020304" pitchFamily="18" charset="0"/>
                </a:defRPr>
              </a:lvl9pPr>
            </a:lstStyle>
            <a:p>
              <a:pPr>
                <a:spcBef>
                  <a:spcPct val="0"/>
                </a:spcBef>
                <a:buFontTx/>
                <a:buNone/>
              </a:pPr>
              <a:r>
                <a:rPr lang="pt-PT" altLang="pt-PT" sz="4400" b="1" u="none">
                  <a:solidFill>
                    <a:srgbClr val="FF33CC"/>
                  </a:solidFill>
                </a:rPr>
                <a:t>6</a:t>
              </a:r>
              <a:endParaRPr lang="pt-PT" altLang="pt-PT" sz="2400" b="1" u="none"/>
            </a:p>
          </p:txBody>
        </p:sp>
      </p:grpSp>
      <p:grpSp>
        <p:nvGrpSpPr>
          <p:cNvPr id="11" name="Group 36"/>
          <p:cNvGrpSpPr>
            <a:grpSpLocks/>
          </p:cNvGrpSpPr>
          <p:nvPr/>
        </p:nvGrpSpPr>
        <p:grpSpPr bwMode="auto">
          <a:xfrm>
            <a:off x="4038600" y="328613"/>
            <a:ext cx="2895600" cy="1195387"/>
            <a:chOff x="2544" y="207"/>
            <a:chExt cx="1824" cy="753"/>
          </a:xfrm>
        </p:grpSpPr>
        <p:grpSp>
          <p:nvGrpSpPr>
            <p:cNvPr id="58504" name="Group 37"/>
            <p:cNvGrpSpPr>
              <a:grpSpLocks/>
            </p:cNvGrpSpPr>
            <p:nvPr/>
          </p:nvGrpSpPr>
          <p:grpSpPr bwMode="auto">
            <a:xfrm>
              <a:off x="2544" y="720"/>
              <a:ext cx="1824" cy="240"/>
              <a:chOff x="2544" y="720"/>
              <a:chExt cx="1824" cy="240"/>
            </a:xfrm>
          </p:grpSpPr>
          <p:sp>
            <p:nvSpPr>
              <p:cNvPr id="58506" name="Line 38"/>
              <p:cNvSpPr>
                <a:spLocks noChangeShapeType="1"/>
              </p:cNvSpPr>
              <p:nvPr/>
            </p:nvSpPr>
            <p:spPr bwMode="auto">
              <a:xfrm flipH="1">
                <a:off x="2784" y="768"/>
                <a:ext cx="1584" cy="48"/>
              </a:xfrm>
              <a:prstGeom prst="line">
                <a:avLst/>
              </a:prstGeom>
              <a:noFill/>
              <a:ln w="57150">
                <a:solidFill>
                  <a:srgbClr val="FF33CC"/>
                </a:solidFill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</a:extLst>
            </p:spPr>
            <p:txBody>
              <a:bodyPr wrap="none" anchor="ctr"/>
              <a:lstStyle/>
              <a:p>
                <a:endParaRPr lang="pt-PT"/>
              </a:p>
            </p:txBody>
          </p:sp>
          <p:sp>
            <p:nvSpPr>
              <p:cNvPr id="58507" name="Oval 39"/>
              <p:cNvSpPr>
                <a:spLocks noChangeArrowheads="1"/>
              </p:cNvSpPr>
              <p:nvPr/>
            </p:nvSpPr>
            <p:spPr bwMode="auto">
              <a:xfrm>
                <a:off x="2544" y="720"/>
                <a:ext cx="240" cy="240"/>
              </a:xfrm>
              <a:prstGeom prst="ellipse">
                <a:avLst/>
              </a:prstGeom>
              <a:noFill/>
              <a:ln w="57150">
                <a:solidFill>
                  <a:srgbClr val="FF00FF"/>
                </a:solidFill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wrap="none" anchor="ctr"/>
              <a:lstStyle>
                <a:lvl1pPr>
                  <a:spcBef>
                    <a:spcPct val="20000"/>
                  </a:spcBef>
                  <a:buChar char="•"/>
                  <a:defRPr sz="3200">
                    <a:solidFill>
                      <a:schemeClr val="tx1"/>
                    </a:solidFill>
                    <a:latin typeface="Times New Roman" panose="02020603050405020304" pitchFamily="18" charset="0"/>
                  </a:defRPr>
                </a:lvl1pPr>
                <a:lvl2pPr marL="742950" indent="-285750">
                  <a:spcBef>
                    <a:spcPct val="20000"/>
                  </a:spcBef>
                  <a:buChar char="–"/>
                  <a:defRPr sz="2800">
                    <a:solidFill>
                      <a:schemeClr val="tx1"/>
                    </a:solidFill>
                    <a:latin typeface="Times New Roman" panose="02020603050405020304" pitchFamily="18" charset="0"/>
                  </a:defRPr>
                </a:lvl2pPr>
                <a:lvl3pPr marL="1143000" indent="-228600">
                  <a:spcBef>
                    <a:spcPct val="20000"/>
                  </a:spcBef>
                  <a:buChar char="•"/>
                  <a:defRPr sz="2400">
                    <a:solidFill>
                      <a:schemeClr val="tx1"/>
                    </a:solidFill>
                    <a:latin typeface="Times New Roman" panose="02020603050405020304" pitchFamily="18" charset="0"/>
                  </a:defRPr>
                </a:lvl3pPr>
                <a:lvl4pPr marL="1600200" indent="-228600">
                  <a:spcBef>
                    <a:spcPct val="20000"/>
                  </a:spcBef>
                  <a:buChar char="–"/>
                  <a:defRPr sz="2000">
                    <a:solidFill>
                      <a:schemeClr val="tx1"/>
                    </a:solidFill>
                    <a:latin typeface="Times New Roman" panose="02020603050405020304" pitchFamily="18" charset="0"/>
                  </a:defRPr>
                </a:lvl4pPr>
                <a:lvl5pPr marL="2057400" indent="-228600">
                  <a:spcBef>
                    <a:spcPct val="20000"/>
                  </a:spcBef>
                  <a:buChar char="»"/>
                  <a:defRPr sz="2000">
                    <a:solidFill>
                      <a:schemeClr val="tx1"/>
                    </a:solidFill>
                    <a:latin typeface="Times New Roman" panose="02020603050405020304" pitchFamily="18" charset="0"/>
                  </a:defRPr>
                </a:lvl5pPr>
                <a:lvl6pPr marL="25146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har char="»"/>
                  <a:defRPr sz="2000">
                    <a:solidFill>
                      <a:schemeClr val="tx1"/>
                    </a:solidFill>
                    <a:latin typeface="Times New Roman" panose="02020603050405020304" pitchFamily="18" charset="0"/>
                  </a:defRPr>
                </a:lvl6pPr>
                <a:lvl7pPr marL="29718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har char="»"/>
                  <a:defRPr sz="2000">
                    <a:solidFill>
                      <a:schemeClr val="tx1"/>
                    </a:solidFill>
                    <a:latin typeface="Times New Roman" panose="02020603050405020304" pitchFamily="18" charset="0"/>
                  </a:defRPr>
                </a:lvl7pPr>
                <a:lvl8pPr marL="34290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har char="»"/>
                  <a:defRPr sz="2000">
                    <a:solidFill>
                      <a:schemeClr val="tx1"/>
                    </a:solidFill>
                    <a:latin typeface="Times New Roman" panose="02020603050405020304" pitchFamily="18" charset="0"/>
                  </a:defRPr>
                </a:lvl8pPr>
                <a:lvl9pPr marL="38862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har char="»"/>
                  <a:defRPr sz="2000">
                    <a:solidFill>
                      <a:schemeClr val="tx1"/>
                    </a:solidFill>
                    <a:latin typeface="Times New Roman" panose="02020603050405020304" pitchFamily="18" charset="0"/>
                  </a:defRPr>
                </a:lvl9pPr>
              </a:lstStyle>
              <a:p>
                <a:pPr>
                  <a:spcBef>
                    <a:spcPct val="0"/>
                  </a:spcBef>
                  <a:buFontTx/>
                  <a:buNone/>
                </a:pPr>
                <a:endParaRPr lang="pt-PT" altLang="pt-PT" sz="2400"/>
              </a:p>
            </p:txBody>
          </p:sp>
        </p:grpSp>
        <p:sp>
          <p:nvSpPr>
            <p:cNvPr id="58505" name="Text Box 40"/>
            <p:cNvSpPr txBox="1">
              <a:spLocks noChangeArrowheads="1"/>
            </p:cNvSpPr>
            <p:nvPr/>
          </p:nvSpPr>
          <p:spPr bwMode="auto">
            <a:xfrm>
              <a:off x="2630" y="207"/>
              <a:ext cx="292" cy="480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>
              <a:spAutoFit/>
            </a:bodyPr>
            <a:lstStyle>
              <a:lvl1pPr>
                <a:spcBef>
                  <a:spcPct val="20000"/>
                </a:spcBef>
                <a:buChar char="•"/>
                <a:defRPr sz="3200">
                  <a:solidFill>
                    <a:schemeClr val="tx1"/>
                  </a:solidFill>
                  <a:latin typeface="Times New Roman" panose="02020603050405020304" pitchFamily="18" charset="0"/>
                </a:defRPr>
              </a:lvl1pPr>
              <a:lvl2pPr marL="742950" indent="-285750">
                <a:spcBef>
                  <a:spcPct val="20000"/>
                </a:spcBef>
                <a:buChar char="–"/>
                <a:defRPr sz="2800">
                  <a:solidFill>
                    <a:schemeClr val="tx1"/>
                  </a:solidFill>
                  <a:latin typeface="Times New Roman" panose="02020603050405020304" pitchFamily="18" charset="0"/>
                </a:defRPr>
              </a:lvl2pPr>
              <a:lvl3pPr marL="1143000" indent="-228600">
                <a:spcBef>
                  <a:spcPct val="20000"/>
                </a:spcBef>
                <a:buChar char="•"/>
                <a:defRPr sz="2400">
                  <a:solidFill>
                    <a:schemeClr val="tx1"/>
                  </a:solidFill>
                  <a:latin typeface="Times New Roman" panose="02020603050405020304" pitchFamily="18" charset="0"/>
                </a:defRPr>
              </a:lvl3pPr>
              <a:lvl4pPr marL="1600200" indent="-228600">
                <a:spcBef>
                  <a:spcPct val="20000"/>
                </a:spcBef>
                <a:buChar char="–"/>
                <a:defRPr sz="2000">
                  <a:solidFill>
                    <a:schemeClr val="tx1"/>
                  </a:solidFill>
                  <a:latin typeface="Times New Roman" panose="02020603050405020304" pitchFamily="18" charset="0"/>
                </a:defRPr>
              </a:lvl4pPr>
              <a:lvl5pPr marL="2057400" indent="-228600">
                <a:spcBef>
                  <a:spcPct val="20000"/>
                </a:spcBef>
                <a:buChar char="»"/>
                <a:defRPr sz="2000">
                  <a:solidFill>
                    <a:schemeClr val="tx1"/>
                  </a:solidFill>
                  <a:latin typeface="Times New Roman" panose="02020603050405020304" pitchFamily="18" charset="0"/>
                </a:defRPr>
              </a:lvl5pPr>
              <a:lvl6pPr marL="25146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Times New Roman" panose="02020603050405020304" pitchFamily="18" charset="0"/>
                </a:defRPr>
              </a:lvl6pPr>
              <a:lvl7pPr marL="29718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Times New Roman" panose="02020603050405020304" pitchFamily="18" charset="0"/>
                </a:defRPr>
              </a:lvl7pPr>
              <a:lvl8pPr marL="34290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Times New Roman" panose="02020603050405020304" pitchFamily="18" charset="0"/>
                </a:defRPr>
              </a:lvl8pPr>
              <a:lvl9pPr marL="38862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Times New Roman" panose="02020603050405020304" pitchFamily="18" charset="0"/>
                </a:defRPr>
              </a:lvl9pPr>
            </a:lstStyle>
            <a:p>
              <a:pPr>
                <a:spcBef>
                  <a:spcPct val="0"/>
                </a:spcBef>
                <a:buFontTx/>
                <a:buNone/>
              </a:pPr>
              <a:r>
                <a:rPr lang="pt-PT" altLang="pt-PT" sz="4400" b="1" u="none">
                  <a:solidFill>
                    <a:srgbClr val="FF33CC"/>
                  </a:solidFill>
                </a:rPr>
                <a:t>7</a:t>
              </a:r>
              <a:endParaRPr lang="pt-PT" altLang="pt-PT" sz="2400" b="1" u="none"/>
            </a:p>
          </p:txBody>
        </p:sp>
      </p:grpSp>
      <p:grpSp>
        <p:nvGrpSpPr>
          <p:cNvPr id="13" name="Group 41"/>
          <p:cNvGrpSpPr>
            <a:grpSpLocks/>
          </p:cNvGrpSpPr>
          <p:nvPr/>
        </p:nvGrpSpPr>
        <p:grpSpPr bwMode="auto">
          <a:xfrm>
            <a:off x="762000" y="76200"/>
            <a:ext cx="3276600" cy="1219200"/>
            <a:chOff x="480" y="48"/>
            <a:chExt cx="2064" cy="768"/>
          </a:xfrm>
        </p:grpSpPr>
        <p:sp>
          <p:nvSpPr>
            <p:cNvPr id="58501" name="Line 42"/>
            <p:cNvSpPr>
              <a:spLocks noChangeShapeType="1"/>
            </p:cNvSpPr>
            <p:nvPr/>
          </p:nvSpPr>
          <p:spPr bwMode="auto">
            <a:xfrm flipH="1" flipV="1">
              <a:off x="1056" y="384"/>
              <a:ext cx="1488" cy="432"/>
            </a:xfrm>
            <a:prstGeom prst="line">
              <a:avLst/>
            </a:prstGeom>
            <a:noFill/>
            <a:ln w="57150">
              <a:solidFill>
                <a:srgbClr val="FF33CC"/>
              </a:solidFill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 wrap="none" anchor="ctr"/>
            <a:lstStyle/>
            <a:p>
              <a:endParaRPr lang="pt-PT"/>
            </a:p>
          </p:txBody>
        </p:sp>
        <p:sp>
          <p:nvSpPr>
            <p:cNvPr id="58502" name="Oval 43"/>
            <p:cNvSpPr>
              <a:spLocks noChangeArrowheads="1"/>
            </p:cNvSpPr>
            <p:nvPr/>
          </p:nvSpPr>
          <p:spPr bwMode="auto">
            <a:xfrm>
              <a:off x="816" y="240"/>
              <a:ext cx="240" cy="240"/>
            </a:xfrm>
            <a:prstGeom prst="ellipse">
              <a:avLst/>
            </a:prstGeom>
            <a:noFill/>
            <a:ln w="57150">
              <a:solidFill>
                <a:srgbClr val="FF00FF"/>
              </a:solidFill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 wrap="none" anchor="ctr"/>
            <a:lstStyle>
              <a:lvl1pPr>
                <a:spcBef>
                  <a:spcPct val="20000"/>
                </a:spcBef>
                <a:buChar char="•"/>
                <a:defRPr sz="3200">
                  <a:solidFill>
                    <a:schemeClr val="tx1"/>
                  </a:solidFill>
                  <a:latin typeface="Times New Roman" panose="02020603050405020304" pitchFamily="18" charset="0"/>
                </a:defRPr>
              </a:lvl1pPr>
              <a:lvl2pPr marL="742950" indent="-285750">
                <a:spcBef>
                  <a:spcPct val="20000"/>
                </a:spcBef>
                <a:buChar char="–"/>
                <a:defRPr sz="2800">
                  <a:solidFill>
                    <a:schemeClr val="tx1"/>
                  </a:solidFill>
                  <a:latin typeface="Times New Roman" panose="02020603050405020304" pitchFamily="18" charset="0"/>
                </a:defRPr>
              </a:lvl2pPr>
              <a:lvl3pPr marL="1143000" indent="-228600">
                <a:spcBef>
                  <a:spcPct val="20000"/>
                </a:spcBef>
                <a:buChar char="•"/>
                <a:defRPr sz="2400">
                  <a:solidFill>
                    <a:schemeClr val="tx1"/>
                  </a:solidFill>
                  <a:latin typeface="Times New Roman" panose="02020603050405020304" pitchFamily="18" charset="0"/>
                </a:defRPr>
              </a:lvl3pPr>
              <a:lvl4pPr marL="1600200" indent="-228600">
                <a:spcBef>
                  <a:spcPct val="20000"/>
                </a:spcBef>
                <a:buChar char="–"/>
                <a:defRPr sz="2000">
                  <a:solidFill>
                    <a:schemeClr val="tx1"/>
                  </a:solidFill>
                  <a:latin typeface="Times New Roman" panose="02020603050405020304" pitchFamily="18" charset="0"/>
                </a:defRPr>
              </a:lvl4pPr>
              <a:lvl5pPr marL="2057400" indent="-228600">
                <a:spcBef>
                  <a:spcPct val="20000"/>
                </a:spcBef>
                <a:buChar char="»"/>
                <a:defRPr sz="2000">
                  <a:solidFill>
                    <a:schemeClr val="tx1"/>
                  </a:solidFill>
                  <a:latin typeface="Times New Roman" panose="02020603050405020304" pitchFamily="18" charset="0"/>
                </a:defRPr>
              </a:lvl5pPr>
              <a:lvl6pPr marL="25146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Times New Roman" panose="02020603050405020304" pitchFamily="18" charset="0"/>
                </a:defRPr>
              </a:lvl6pPr>
              <a:lvl7pPr marL="29718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Times New Roman" panose="02020603050405020304" pitchFamily="18" charset="0"/>
                </a:defRPr>
              </a:lvl7pPr>
              <a:lvl8pPr marL="34290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Times New Roman" panose="02020603050405020304" pitchFamily="18" charset="0"/>
                </a:defRPr>
              </a:lvl8pPr>
              <a:lvl9pPr marL="38862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Times New Roman" panose="02020603050405020304" pitchFamily="18" charset="0"/>
                </a:defRPr>
              </a:lvl9pPr>
            </a:lstStyle>
            <a:p>
              <a:pPr>
                <a:spcBef>
                  <a:spcPct val="0"/>
                </a:spcBef>
                <a:buFontTx/>
                <a:buNone/>
              </a:pPr>
              <a:endParaRPr lang="pt-PT" altLang="pt-PT" sz="2400"/>
            </a:p>
          </p:txBody>
        </p:sp>
        <p:sp>
          <p:nvSpPr>
            <p:cNvPr id="58503" name="Text Box 44"/>
            <p:cNvSpPr txBox="1">
              <a:spLocks noChangeArrowheads="1"/>
            </p:cNvSpPr>
            <p:nvPr/>
          </p:nvSpPr>
          <p:spPr bwMode="auto">
            <a:xfrm>
              <a:off x="480" y="48"/>
              <a:ext cx="292" cy="480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>
              <a:spAutoFit/>
            </a:bodyPr>
            <a:lstStyle>
              <a:lvl1pPr>
                <a:spcBef>
                  <a:spcPct val="20000"/>
                </a:spcBef>
                <a:buChar char="•"/>
                <a:defRPr sz="3200">
                  <a:solidFill>
                    <a:schemeClr val="tx1"/>
                  </a:solidFill>
                  <a:latin typeface="Times New Roman" panose="02020603050405020304" pitchFamily="18" charset="0"/>
                </a:defRPr>
              </a:lvl1pPr>
              <a:lvl2pPr marL="742950" indent="-285750">
                <a:spcBef>
                  <a:spcPct val="20000"/>
                </a:spcBef>
                <a:buChar char="–"/>
                <a:defRPr sz="2800">
                  <a:solidFill>
                    <a:schemeClr val="tx1"/>
                  </a:solidFill>
                  <a:latin typeface="Times New Roman" panose="02020603050405020304" pitchFamily="18" charset="0"/>
                </a:defRPr>
              </a:lvl2pPr>
              <a:lvl3pPr marL="1143000" indent="-228600">
                <a:spcBef>
                  <a:spcPct val="20000"/>
                </a:spcBef>
                <a:buChar char="•"/>
                <a:defRPr sz="2400">
                  <a:solidFill>
                    <a:schemeClr val="tx1"/>
                  </a:solidFill>
                  <a:latin typeface="Times New Roman" panose="02020603050405020304" pitchFamily="18" charset="0"/>
                </a:defRPr>
              </a:lvl3pPr>
              <a:lvl4pPr marL="1600200" indent="-228600">
                <a:spcBef>
                  <a:spcPct val="20000"/>
                </a:spcBef>
                <a:buChar char="–"/>
                <a:defRPr sz="2000">
                  <a:solidFill>
                    <a:schemeClr val="tx1"/>
                  </a:solidFill>
                  <a:latin typeface="Times New Roman" panose="02020603050405020304" pitchFamily="18" charset="0"/>
                </a:defRPr>
              </a:lvl4pPr>
              <a:lvl5pPr marL="2057400" indent="-228600">
                <a:spcBef>
                  <a:spcPct val="20000"/>
                </a:spcBef>
                <a:buChar char="»"/>
                <a:defRPr sz="2000">
                  <a:solidFill>
                    <a:schemeClr val="tx1"/>
                  </a:solidFill>
                  <a:latin typeface="Times New Roman" panose="02020603050405020304" pitchFamily="18" charset="0"/>
                </a:defRPr>
              </a:lvl5pPr>
              <a:lvl6pPr marL="25146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Times New Roman" panose="02020603050405020304" pitchFamily="18" charset="0"/>
                </a:defRPr>
              </a:lvl6pPr>
              <a:lvl7pPr marL="29718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Times New Roman" panose="02020603050405020304" pitchFamily="18" charset="0"/>
                </a:defRPr>
              </a:lvl7pPr>
              <a:lvl8pPr marL="34290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Times New Roman" panose="02020603050405020304" pitchFamily="18" charset="0"/>
                </a:defRPr>
              </a:lvl8pPr>
              <a:lvl9pPr marL="38862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Times New Roman" panose="02020603050405020304" pitchFamily="18" charset="0"/>
                </a:defRPr>
              </a:lvl9pPr>
            </a:lstStyle>
            <a:p>
              <a:pPr>
                <a:spcBef>
                  <a:spcPct val="0"/>
                </a:spcBef>
                <a:buFontTx/>
                <a:buNone/>
              </a:pPr>
              <a:r>
                <a:rPr lang="pt-PT" altLang="pt-PT" sz="4400" b="1" u="none">
                  <a:solidFill>
                    <a:srgbClr val="FF33CC"/>
                  </a:solidFill>
                </a:rPr>
                <a:t>8</a:t>
              </a:r>
              <a:endParaRPr lang="pt-PT" altLang="pt-PT" sz="2400" b="1" u="none"/>
            </a:p>
          </p:txBody>
        </p:sp>
      </p:grpSp>
      <p:grpSp>
        <p:nvGrpSpPr>
          <p:cNvPr id="14" name="Group 45"/>
          <p:cNvGrpSpPr>
            <a:grpSpLocks/>
          </p:cNvGrpSpPr>
          <p:nvPr/>
        </p:nvGrpSpPr>
        <p:grpSpPr bwMode="auto">
          <a:xfrm>
            <a:off x="838200" y="762000"/>
            <a:ext cx="838200" cy="1143000"/>
            <a:chOff x="528" y="480"/>
            <a:chExt cx="528" cy="720"/>
          </a:xfrm>
        </p:grpSpPr>
        <p:sp>
          <p:nvSpPr>
            <p:cNvPr id="58498" name="Line 46"/>
            <p:cNvSpPr>
              <a:spLocks noChangeShapeType="1"/>
            </p:cNvSpPr>
            <p:nvPr/>
          </p:nvSpPr>
          <p:spPr bwMode="auto">
            <a:xfrm>
              <a:off x="912" y="480"/>
              <a:ext cx="0" cy="288"/>
            </a:xfrm>
            <a:prstGeom prst="line">
              <a:avLst/>
            </a:prstGeom>
            <a:noFill/>
            <a:ln w="57150">
              <a:solidFill>
                <a:srgbClr val="FF33CC"/>
              </a:solidFill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 wrap="none" anchor="ctr"/>
            <a:lstStyle/>
            <a:p>
              <a:endParaRPr lang="pt-PT"/>
            </a:p>
          </p:txBody>
        </p:sp>
        <p:sp>
          <p:nvSpPr>
            <p:cNvPr id="58499" name="Text Box 47"/>
            <p:cNvSpPr txBox="1">
              <a:spLocks noChangeArrowheads="1"/>
            </p:cNvSpPr>
            <p:nvPr/>
          </p:nvSpPr>
          <p:spPr bwMode="auto">
            <a:xfrm>
              <a:off x="528" y="720"/>
              <a:ext cx="292" cy="480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>
              <a:spAutoFit/>
            </a:bodyPr>
            <a:lstStyle>
              <a:lvl1pPr>
                <a:spcBef>
                  <a:spcPct val="20000"/>
                </a:spcBef>
                <a:buChar char="•"/>
                <a:defRPr sz="3200">
                  <a:solidFill>
                    <a:schemeClr val="tx1"/>
                  </a:solidFill>
                  <a:latin typeface="Times New Roman" panose="02020603050405020304" pitchFamily="18" charset="0"/>
                </a:defRPr>
              </a:lvl1pPr>
              <a:lvl2pPr marL="742950" indent="-285750">
                <a:spcBef>
                  <a:spcPct val="20000"/>
                </a:spcBef>
                <a:buChar char="–"/>
                <a:defRPr sz="2800">
                  <a:solidFill>
                    <a:schemeClr val="tx1"/>
                  </a:solidFill>
                  <a:latin typeface="Times New Roman" panose="02020603050405020304" pitchFamily="18" charset="0"/>
                </a:defRPr>
              </a:lvl2pPr>
              <a:lvl3pPr marL="1143000" indent="-228600">
                <a:spcBef>
                  <a:spcPct val="20000"/>
                </a:spcBef>
                <a:buChar char="•"/>
                <a:defRPr sz="2400">
                  <a:solidFill>
                    <a:schemeClr val="tx1"/>
                  </a:solidFill>
                  <a:latin typeface="Times New Roman" panose="02020603050405020304" pitchFamily="18" charset="0"/>
                </a:defRPr>
              </a:lvl3pPr>
              <a:lvl4pPr marL="1600200" indent="-228600">
                <a:spcBef>
                  <a:spcPct val="20000"/>
                </a:spcBef>
                <a:buChar char="–"/>
                <a:defRPr sz="2000">
                  <a:solidFill>
                    <a:schemeClr val="tx1"/>
                  </a:solidFill>
                  <a:latin typeface="Times New Roman" panose="02020603050405020304" pitchFamily="18" charset="0"/>
                </a:defRPr>
              </a:lvl4pPr>
              <a:lvl5pPr marL="2057400" indent="-228600">
                <a:spcBef>
                  <a:spcPct val="20000"/>
                </a:spcBef>
                <a:buChar char="»"/>
                <a:defRPr sz="2000">
                  <a:solidFill>
                    <a:schemeClr val="tx1"/>
                  </a:solidFill>
                  <a:latin typeface="Times New Roman" panose="02020603050405020304" pitchFamily="18" charset="0"/>
                </a:defRPr>
              </a:lvl5pPr>
              <a:lvl6pPr marL="25146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Times New Roman" panose="02020603050405020304" pitchFamily="18" charset="0"/>
                </a:defRPr>
              </a:lvl6pPr>
              <a:lvl7pPr marL="29718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Times New Roman" panose="02020603050405020304" pitchFamily="18" charset="0"/>
                </a:defRPr>
              </a:lvl7pPr>
              <a:lvl8pPr marL="34290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Times New Roman" panose="02020603050405020304" pitchFamily="18" charset="0"/>
                </a:defRPr>
              </a:lvl8pPr>
              <a:lvl9pPr marL="38862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Times New Roman" panose="02020603050405020304" pitchFamily="18" charset="0"/>
                </a:defRPr>
              </a:lvl9pPr>
            </a:lstStyle>
            <a:p>
              <a:pPr>
                <a:spcBef>
                  <a:spcPct val="0"/>
                </a:spcBef>
                <a:buFontTx/>
                <a:buNone/>
              </a:pPr>
              <a:r>
                <a:rPr lang="pt-PT" altLang="pt-PT" sz="4400" b="1" u="none">
                  <a:solidFill>
                    <a:srgbClr val="FF33CC"/>
                  </a:solidFill>
                </a:rPr>
                <a:t>9</a:t>
              </a:r>
              <a:endParaRPr lang="pt-PT" altLang="pt-PT" sz="2400" b="1" u="none"/>
            </a:p>
          </p:txBody>
        </p:sp>
        <p:sp>
          <p:nvSpPr>
            <p:cNvPr id="58500" name="Oval 48"/>
            <p:cNvSpPr>
              <a:spLocks noChangeArrowheads="1"/>
            </p:cNvSpPr>
            <p:nvPr/>
          </p:nvSpPr>
          <p:spPr bwMode="auto">
            <a:xfrm>
              <a:off x="816" y="768"/>
              <a:ext cx="240" cy="240"/>
            </a:xfrm>
            <a:prstGeom prst="ellipse">
              <a:avLst/>
            </a:prstGeom>
            <a:noFill/>
            <a:ln w="57150">
              <a:solidFill>
                <a:srgbClr val="FF00FF"/>
              </a:solidFill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 wrap="none" anchor="ctr"/>
            <a:lstStyle>
              <a:lvl1pPr>
                <a:spcBef>
                  <a:spcPct val="20000"/>
                </a:spcBef>
                <a:buChar char="•"/>
                <a:defRPr sz="3200">
                  <a:solidFill>
                    <a:schemeClr val="tx1"/>
                  </a:solidFill>
                  <a:latin typeface="Times New Roman" panose="02020603050405020304" pitchFamily="18" charset="0"/>
                </a:defRPr>
              </a:lvl1pPr>
              <a:lvl2pPr marL="742950" indent="-285750">
                <a:spcBef>
                  <a:spcPct val="20000"/>
                </a:spcBef>
                <a:buChar char="–"/>
                <a:defRPr sz="2800">
                  <a:solidFill>
                    <a:schemeClr val="tx1"/>
                  </a:solidFill>
                  <a:latin typeface="Times New Roman" panose="02020603050405020304" pitchFamily="18" charset="0"/>
                </a:defRPr>
              </a:lvl2pPr>
              <a:lvl3pPr marL="1143000" indent="-228600">
                <a:spcBef>
                  <a:spcPct val="20000"/>
                </a:spcBef>
                <a:buChar char="•"/>
                <a:defRPr sz="2400">
                  <a:solidFill>
                    <a:schemeClr val="tx1"/>
                  </a:solidFill>
                  <a:latin typeface="Times New Roman" panose="02020603050405020304" pitchFamily="18" charset="0"/>
                </a:defRPr>
              </a:lvl3pPr>
              <a:lvl4pPr marL="1600200" indent="-228600">
                <a:spcBef>
                  <a:spcPct val="20000"/>
                </a:spcBef>
                <a:buChar char="–"/>
                <a:defRPr sz="2000">
                  <a:solidFill>
                    <a:schemeClr val="tx1"/>
                  </a:solidFill>
                  <a:latin typeface="Times New Roman" panose="02020603050405020304" pitchFamily="18" charset="0"/>
                </a:defRPr>
              </a:lvl4pPr>
              <a:lvl5pPr marL="2057400" indent="-228600">
                <a:spcBef>
                  <a:spcPct val="20000"/>
                </a:spcBef>
                <a:buChar char="»"/>
                <a:defRPr sz="2000">
                  <a:solidFill>
                    <a:schemeClr val="tx1"/>
                  </a:solidFill>
                  <a:latin typeface="Times New Roman" panose="02020603050405020304" pitchFamily="18" charset="0"/>
                </a:defRPr>
              </a:lvl5pPr>
              <a:lvl6pPr marL="25146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Times New Roman" panose="02020603050405020304" pitchFamily="18" charset="0"/>
                </a:defRPr>
              </a:lvl6pPr>
              <a:lvl7pPr marL="29718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Times New Roman" panose="02020603050405020304" pitchFamily="18" charset="0"/>
                </a:defRPr>
              </a:lvl7pPr>
              <a:lvl8pPr marL="34290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Times New Roman" panose="02020603050405020304" pitchFamily="18" charset="0"/>
                </a:defRPr>
              </a:lvl8pPr>
              <a:lvl9pPr marL="38862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Times New Roman" panose="02020603050405020304" pitchFamily="18" charset="0"/>
                </a:defRPr>
              </a:lvl9pPr>
            </a:lstStyle>
            <a:p>
              <a:pPr>
                <a:spcBef>
                  <a:spcPct val="0"/>
                </a:spcBef>
                <a:buFontTx/>
                <a:buNone/>
              </a:pPr>
              <a:endParaRPr lang="pt-PT" altLang="pt-PT" sz="2400"/>
            </a:p>
          </p:txBody>
        </p:sp>
      </p:grpSp>
      <p:grpSp>
        <p:nvGrpSpPr>
          <p:cNvPr id="15" name="Group 49"/>
          <p:cNvGrpSpPr>
            <a:grpSpLocks/>
          </p:cNvGrpSpPr>
          <p:nvPr/>
        </p:nvGrpSpPr>
        <p:grpSpPr bwMode="auto">
          <a:xfrm>
            <a:off x="1600200" y="1600200"/>
            <a:ext cx="1504950" cy="1371600"/>
            <a:chOff x="1008" y="1008"/>
            <a:chExt cx="948" cy="864"/>
          </a:xfrm>
        </p:grpSpPr>
        <p:sp>
          <p:nvSpPr>
            <p:cNvPr id="58495" name="Line 50"/>
            <p:cNvSpPr>
              <a:spLocks noChangeShapeType="1"/>
            </p:cNvSpPr>
            <p:nvPr/>
          </p:nvSpPr>
          <p:spPr bwMode="auto">
            <a:xfrm>
              <a:off x="1008" y="1008"/>
              <a:ext cx="384" cy="624"/>
            </a:xfrm>
            <a:prstGeom prst="line">
              <a:avLst/>
            </a:prstGeom>
            <a:noFill/>
            <a:ln w="57150">
              <a:solidFill>
                <a:srgbClr val="FF33CC"/>
              </a:solidFill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 wrap="none" anchor="ctr"/>
            <a:lstStyle/>
            <a:p>
              <a:endParaRPr lang="pt-PT"/>
            </a:p>
          </p:txBody>
        </p:sp>
        <p:sp>
          <p:nvSpPr>
            <p:cNvPr id="58496" name="Oval 51"/>
            <p:cNvSpPr>
              <a:spLocks noChangeArrowheads="1"/>
            </p:cNvSpPr>
            <p:nvPr/>
          </p:nvSpPr>
          <p:spPr bwMode="auto">
            <a:xfrm>
              <a:off x="1344" y="1632"/>
              <a:ext cx="240" cy="240"/>
            </a:xfrm>
            <a:prstGeom prst="ellipse">
              <a:avLst/>
            </a:prstGeom>
            <a:noFill/>
            <a:ln w="57150">
              <a:solidFill>
                <a:srgbClr val="FF00FF"/>
              </a:solidFill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 wrap="none" anchor="ctr"/>
            <a:lstStyle>
              <a:lvl1pPr>
                <a:spcBef>
                  <a:spcPct val="20000"/>
                </a:spcBef>
                <a:buChar char="•"/>
                <a:defRPr sz="3200">
                  <a:solidFill>
                    <a:schemeClr val="tx1"/>
                  </a:solidFill>
                  <a:latin typeface="Times New Roman" panose="02020603050405020304" pitchFamily="18" charset="0"/>
                </a:defRPr>
              </a:lvl1pPr>
              <a:lvl2pPr marL="742950" indent="-285750">
                <a:spcBef>
                  <a:spcPct val="20000"/>
                </a:spcBef>
                <a:buChar char="–"/>
                <a:defRPr sz="2800">
                  <a:solidFill>
                    <a:schemeClr val="tx1"/>
                  </a:solidFill>
                  <a:latin typeface="Times New Roman" panose="02020603050405020304" pitchFamily="18" charset="0"/>
                </a:defRPr>
              </a:lvl2pPr>
              <a:lvl3pPr marL="1143000" indent="-228600">
                <a:spcBef>
                  <a:spcPct val="20000"/>
                </a:spcBef>
                <a:buChar char="•"/>
                <a:defRPr sz="2400">
                  <a:solidFill>
                    <a:schemeClr val="tx1"/>
                  </a:solidFill>
                  <a:latin typeface="Times New Roman" panose="02020603050405020304" pitchFamily="18" charset="0"/>
                </a:defRPr>
              </a:lvl3pPr>
              <a:lvl4pPr marL="1600200" indent="-228600">
                <a:spcBef>
                  <a:spcPct val="20000"/>
                </a:spcBef>
                <a:buChar char="–"/>
                <a:defRPr sz="2000">
                  <a:solidFill>
                    <a:schemeClr val="tx1"/>
                  </a:solidFill>
                  <a:latin typeface="Times New Roman" panose="02020603050405020304" pitchFamily="18" charset="0"/>
                </a:defRPr>
              </a:lvl4pPr>
              <a:lvl5pPr marL="2057400" indent="-228600">
                <a:spcBef>
                  <a:spcPct val="20000"/>
                </a:spcBef>
                <a:buChar char="»"/>
                <a:defRPr sz="2000">
                  <a:solidFill>
                    <a:schemeClr val="tx1"/>
                  </a:solidFill>
                  <a:latin typeface="Times New Roman" panose="02020603050405020304" pitchFamily="18" charset="0"/>
                </a:defRPr>
              </a:lvl5pPr>
              <a:lvl6pPr marL="25146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Times New Roman" panose="02020603050405020304" pitchFamily="18" charset="0"/>
                </a:defRPr>
              </a:lvl6pPr>
              <a:lvl7pPr marL="29718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Times New Roman" panose="02020603050405020304" pitchFamily="18" charset="0"/>
                </a:defRPr>
              </a:lvl7pPr>
              <a:lvl8pPr marL="34290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Times New Roman" panose="02020603050405020304" pitchFamily="18" charset="0"/>
                </a:defRPr>
              </a:lvl8pPr>
              <a:lvl9pPr marL="38862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Times New Roman" panose="02020603050405020304" pitchFamily="18" charset="0"/>
                </a:defRPr>
              </a:lvl9pPr>
            </a:lstStyle>
            <a:p>
              <a:pPr>
                <a:spcBef>
                  <a:spcPct val="0"/>
                </a:spcBef>
                <a:buFontTx/>
                <a:buNone/>
              </a:pPr>
              <a:endParaRPr lang="pt-PT" altLang="pt-PT" sz="2400"/>
            </a:p>
          </p:txBody>
        </p:sp>
        <p:sp>
          <p:nvSpPr>
            <p:cNvPr id="58497" name="Text Box 52"/>
            <p:cNvSpPr txBox="1">
              <a:spLocks noChangeArrowheads="1"/>
            </p:cNvSpPr>
            <p:nvPr/>
          </p:nvSpPr>
          <p:spPr bwMode="auto">
            <a:xfrm>
              <a:off x="1488" y="1248"/>
              <a:ext cx="468" cy="480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57150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>
              <a:spAutoFit/>
            </a:bodyPr>
            <a:lstStyle>
              <a:lvl1pPr>
                <a:spcBef>
                  <a:spcPct val="20000"/>
                </a:spcBef>
                <a:buChar char="•"/>
                <a:defRPr sz="3200">
                  <a:solidFill>
                    <a:schemeClr val="tx1"/>
                  </a:solidFill>
                  <a:latin typeface="Times New Roman" panose="02020603050405020304" pitchFamily="18" charset="0"/>
                </a:defRPr>
              </a:lvl1pPr>
              <a:lvl2pPr marL="742950" indent="-285750">
                <a:spcBef>
                  <a:spcPct val="20000"/>
                </a:spcBef>
                <a:buChar char="–"/>
                <a:defRPr sz="2800">
                  <a:solidFill>
                    <a:schemeClr val="tx1"/>
                  </a:solidFill>
                  <a:latin typeface="Times New Roman" panose="02020603050405020304" pitchFamily="18" charset="0"/>
                </a:defRPr>
              </a:lvl2pPr>
              <a:lvl3pPr marL="1143000" indent="-228600">
                <a:spcBef>
                  <a:spcPct val="20000"/>
                </a:spcBef>
                <a:buChar char="•"/>
                <a:defRPr sz="2400">
                  <a:solidFill>
                    <a:schemeClr val="tx1"/>
                  </a:solidFill>
                  <a:latin typeface="Times New Roman" panose="02020603050405020304" pitchFamily="18" charset="0"/>
                </a:defRPr>
              </a:lvl3pPr>
              <a:lvl4pPr marL="1600200" indent="-228600">
                <a:spcBef>
                  <a:spcPct val="20000"/>
                </a:spcBef>
                <a:buChar char="–"/>
                <a:defRPr sz="2000">
                  <a:solidFill>
                    <a:schemeClr val="tx1"/>
                  </a:solidFill>
                  <a:latin typeface="Times New Roman" panose="02020603050405020304" pitchFamily="18" charset="0"/>
                </a:defRPr>
              </a:lvl4pPr>
              <a:lvl5pPr marL="2057400" indent="-228600">
                <a:spcBef>
                  <a:spcPct val="20000"/>
                </a:spcBef>
                <a:buChar char="»"/>
                <a:defRPr sz="2000">
                  <a:solidFill>
                    <a:schemeClr val="tx1"/>
                  </a:solidFill>
                  <a:latin typeface="Times New Roman" panose="02020603050405020304" pitchFamily="18" charset="0"/>
                </a:defRPr>
              </a:lvl5pPr>
              <a:lvl6pPr marL="25146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Times New Roman" panose="02020603050405020304" pitchFamily="18" charset="0"/>
                </a:defRPr>
              </a:lvl6pPr>
              <a:lvl7pPr marL="29718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Times New Roman" panose="02020603050405020304" pitchFamily="18" charset="0"/>
                </a:defRPr>
              </a:lvl7pPr>
              <a:lvl8pPr marL="34290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Times New Roman" panose="02020603050405020304" pitchFamily="18" charset="0"/>
                </a:defRPr>
              </a:lvl8pPr>
              <a:lvl9pPr marL="38862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Times New Roman" panose="02020603050405020304" pitchFamily="18" charset="0"/>
                </a:defRPr>
              </a:lvl9pPr>
            </a:lstStyle>
            <a:p>
              <a:pPr>
                <a:spcBef>
                  <a:spcPct val="0"/>
                </a:spcBef>
                <a:buFontTx/>
                <a:buNone/>
              </a:pPr>
              <a:r>
                <a:rPr lang="pt-PT" altLang="pt-PT" sz="4400" b="1" u="none">
                  <a:solidFill>
                    <a:srgbClr val="FF33CC"/>
                  </a:solidFill>
                </a:rPr>
                <a:t>10</a:t>
              </a:r>
              <a:endParaRPr lang="pt-PT" altLang="pt-PT" sz="2400" b="1" u="none"/>
            </a:p>
          </p:txBody>
        </p:sp>
      </p:grpSp>
      <p:grpSp>
        <p:nvGrpSpPr>
          <p:cNvPr id="16" name="Group 53"/>
          <p:cNvGrpSpPr>
            <a:grpSpLocks/>
          </p:cNvGrpSpPr>
          <p:nvPr/>
        </p:nvGrpSpPr>
        <p:grpSpPr bwMode="auto">
          <a:xfrm>
            <a:off x="762000" y="2971800"/>
            <a:ext cx="1447800" cy="1524000"/>
            <a:chOff x="480" y="1872"/>
            <a:chExt cx="912" cy="960"/>
          </a:xfrm>
        </p:grpSpPr>
        <p:sp>
          <p:nvSpPr>
            <p:cNvPr id="58491" name="Line 54"/>
            <p:cNvSpPr>
              <a:spLocks noChangeShapeType="1"/>
            </p:cNvSpPr>
            <p:nvPr/>
          </p:nvSpPr>
          <p:spPr bwMode="auto">
            <a:xfrm flipH="1">
              <a:off x="960" y="1872"/>
              <a:ext cx="432" cy="384"/>
            </a:xfrm>
            <a:prstGeom prst="line">
              <a:avLst/>
            </a:prstGeom>
            <a:noFill/>
            <a:ln w="57150">
              <a:solidFill>
                <a:srgbClr val="FF33CC"/>
              </a:solidFill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 wrap="none" anchor="ctr"/>
            <a:lstStyle/>
            <a:p>
              <a:endParaRPr lang="pt-PT"/>
            </a:p>
          </p:txBody>
        </p:sp>
        <p:grpSp>
          <p:nvGrpSpPr>
            <p:cNvPr id="58492" name="Group 55"/>
            <p:cNvGrpSpPr>
              <a:grpSpLocks/>
            </p:cNvGrpSpPr>
            <p:nvPr/>
          </p:nvGrpSpPr>
          <p:grpSpPr bwMode="auto">
            <a:xfrm>
              <a:off x="480" y="2208"/>
              <a:ext cx="480" cy="624"/>
              <a:chOff x="480" y="2208"/>
              <a:chExt cx="480" cy="624"/>
            </a:xfrm>
          </p:grpSpPr>
          <p:sp>
            <p:nvSpPr>
              <p:cNvPr id="58493" name="Oval 56"/>
              <p:cNvSpPr>
                <a:spLocks noChangeArrowheads="1"/>
              </p:cNvSpPr>
              <p:nvPr/>
            </p:nvSpPr>
            <p:spPr bwMode="auto">
              <a:xfrm>
                <a:off x="720" y="2208"/>
                <a:ext cx="240" cy="240"/>
              </a:xfrm>
              <a:prstGeom prst="ellipse">
                <a:avLst/>
              </a:prstGeom>
              <a:noFill/>
              <a:ln w="57150">
                <a:solidFill>
                  <a:srgbClr val="FF00FF"/>
                </a:solidFill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wrap="none" anchor="ctr"/>
              <a:lstStyle>
                <a:lvl1pPr>
                  <a:spcBef>
                    <a:spcPct val="20000"/>
                  </a:spcBef>
                  <a:buChar char="•"/>
                  <a:defRPr sz="3200">
                    <a:solidFill>
                      <a:schemeClr val="tx1"/>
                    </a:solidFill>
                    <a:latin typeface="Times New Roman" panose="02020603050405020304" pitchFamily="18" charset="0"/>
                  </a:defRPr>
                </a:lvl1pPr>
                <a:lvl2pPr marL="742950" indent="-285750">
                  <a:spcBef>
                    <a:spcPct val="20000"/>
                  </a:spcBef>
                  <a:buChar char="–"/>
                  <a:defRPr sz="2800">
                    <a:solidFill>
                      <a:schemeClr val="tx1"/>
                    </a:solidFill>
                    <a:latin typeface="Times New Roman" panose="02020603050405020304" pitchFamily="18" charset="0"/>
                  </a:defRPr>
                </a:lvl2pPr>
                <a:lvl3pPr marL="1143000" indent="-228600">
                  <a:spcBef>
                    <a:spcPct val="20000"/>
                  </a:spcBef>
                  <a:buChar char="•"/>
                  <a:defRPr sz="2400">
                    <a:solidFill>
                      <a:schemeClr val="tx1"/>
                    </a:solidFill>
                    <a:latin typeface="Times New Roman" panose="02020603050405020304" pitchFamily="18" charset="0"/>
                  </a:defRPr>
                </a:lvl3pPr>
                <a:lvl4pPr marL="1600200" indent="-228600">
                  <a:spcBef>
                    <a:spcPct val="20000"/>
                  </a:spcBef>
                  <a:buChar char="–"/>
                  <a:defRPr sz="2000">
                    <a:solidFill>
                      <a:schemeClr val="tx1"/>
                    </a:solidFill>
                    <a:latin typeface="Times New Roman" panose="02020603050405020304" pitchFamily="18" charset="0"/>
                  </a:defRPr>
                </a:lvl4pPr>
                <a:lvl5pPr marL="2057400" indent="-228600">
                  <a:spcBef>
                    <a:spcPct val="20000"/>
                  </a:spcBef>
                  <a:buChar char="»"/>
                  <a:defRPr sz="2000">
                    <a:solidFill>
                      <a:schemeClr val="tx1"/>
                    </a:solidFill>
                    <a:latin typeface="Times New Roman" panose="02020603050405020304" pitchFamily="18" charset="0"/>
                  </a:defRPr>
                </a:lvl5pPr>
                <a:lvl6pPr marL="25146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har char="»"/>
                  <a:defRPr sz="2000">
                    <a:solidFill>
                      <a:schemeClr val="tx1"/>
                    </a:solidFill>
                    <a:latin typeface="Times New Roman" panose="02020603050405020304" pitchFamily="18" charset="0"/>
                  </a:defRPr>
                </a:lvl6pPr>
                <a:lvl7pPr marL="29718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har char="»"/>
                  <a:defRPr sz="2000">
                    <a:solidFill>
                      <a:schemeClr val="tx1"/>
                    </a:solidFill>
                    <a:latin typeface="Times New Roman" panose="02020603050405020304" pitchFamily="18" charset="0"/>
                  </a:defRPr>
                </a:lvl7pPr>
                <a:lvl8pPr marL="34290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har char="»"/>
                  <a:defRPr sz="2000">
                    <a:solidFill>
                      <a:schemeClr val="tx1"/>
                    </a:solidFill>
                    <a:latin typeface="Times New Roman" panose="02020603050405020304" pitchFamily="18" charset="0"/>
                  </a:defRPr>
                </a:lvl8pPr>
                <a:lvl9pPr marL="38862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har char="»"/>
                  <a:defRPr sz="2000">
                    <a:solidFill>
                      <a:schemeClr val="tx1"/>
                    </a:solidFill>
                    <a:latin typeface="Times New Roman" panose="02020603050405020304" pitchFamily="18" charset="0"/>
                  </a:defRPr>
                </a:lvl9pPr>
              </a:lstStyle>
              <a:p>
                <a:pPr>
                  <a:spcBef>
                    <a:spcPct val="0"/>
                  </a:spcBef>
                  <a:buFontTx/>
                  <a:buNone/>
                </a:pPr>
                <a:endParaRPr lang="pt-PT" altLang="pt-PT" sz="2400"/>
              </a:p>
            </p:txBody>
          </p:sp>
          <p:sp>
            <p:nvSpPr>
              <p:cNvPr id="58494" name="Text Box 57"/>
              <p:cNvSpPr txBox="1">
                <a:spLocks noChangeArrowheads="1"/>
              </p:cNvSpPr>
              <p:nvPr/>
            </p:nvSpPr>
            <p:spPr bwMode="auto">
              <a:xfrm>
                <a:off x="480" y="2352"/>
                <a:ext cx="468" cy="480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wrap="none">
                <a:spAutoFit/>
              </a:bodyPr>
              <a:lstStyle>
                <a:lvl1pPr>
                  <a:spcBef>
                    <a:spcPct val="20000"/>
                  </a:spcBef>
                  <a:buChar char="•"/>
                  <a:defRPr sz="3200">
                    <a:solidFill>
                      <a:schemeClr val="tx1"/>
                    </a:solidFill>
                    <a:latin typeface="Times New Roman" panose="02020603050405020304" pitchFamily="18" charset="0"/>
                  </a:defRPr>
                </a:lvl1pPr>
                <a:lvl2pPr marL="742950" indent="-285750">
                  <a:spcBef>
                    <a:spcPct val="20000"/>
                  </a:spcBef>
                  <a:buChar char="–"/>
                  <a:defRPr sz="2800">
                    <a:solidFill>
                      <a:schemeClr val="tx1"/>
                    </a:solidFill>
                    <a:latin typeface="Times New Roman" panose="02020603050405020304" pitchFamily="18" charset="0"/>
                  </a:defRPr>
                </a:lvl2pPr>
                <a:lvl3pPr marL="1143000" indent="-228600">
                  <a:spcBef>
                    <a:spcPct val="20000"/>
                  </a:spcBef>
                  <a:buChar char="•"/>
                  <a:defRPr sz="2400">
                    <a:solidFill>
                      <a:schemeClr val="tx1"/>
                    </a:solidFill>
                    <a:latin typeface="Times New Roman" panose="02020603050405020304" pitchFamily="18" charset="0"/>
                  </a:defRPr>
                </a:lvl3pPr>
                <a:lvl4pPr marL="1600200" indent="-228600">
                  <a:spcBef>
                    <a:spcPct val="20000"/>
                  </a:spcBef>
                  <a:buChar char="–"/>
                  <a:defRPr sz="2000">
                    <a:solidFill>
                      <a:schemeClr val="tx1"/>
                    </a:solidFill>
                    <a:latin typeface="Times New Roman" panose="02020603050405020304" pitchFamily="18" charset="0"/>
                  </a:defRPr>
                </a:lvl4pPr>
                <a:lvl5pPr marL="2057400" indent="-228600">
                  <a:spcBef>
                    <a:spcPct val="20000"/>
                  </a:spcBef>
                  <a:buChar char="»"/>
                  <a:defRPr sz="2000">
                    <a:solidFill>
                      <a:schemeClr val="tx1"/>
                    </a:solidFill>
                    <a:latin typeface="Times New Roman" panose="02020603050405020304" pitchFamily="18" charset="0"/>
                  </a:defRPr>
                </a:lvl5pPr>
                <a:lvl6pPr marL="25146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har char="»"/>
                  <a:defRPr sz="2000">
                    <a:solidFill>
                      <a:schemeClr val="tx1"/>
                    </a:solidFill>
                    <a:latin typeface="Times New Roman" panose="02020603050405020304" pitchFamily="18" charset="0"/>
                  </a:defRPr>
                </a:lvl6pPr>
                <a:lvl7pPr marL="29718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har char="»"/>
                  <a:defRPr sz="2000">
                    <a:solidFill>
                      <a:schemeClr val="tx1"/>
                    </a:solidFill>
                    <a:latin typeface="Times New Roman" panose="02020603050405020304" pitchFamily="18" charset="0"/>
                  </a:defRPr>
                </a:lvl7pPr>
                <a:lvl8pPr marL="34290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har char="»"/>
                  <a:defRPr sz="2000">
                    <a:solidFill>
                      <a:schemeClr val="tx1"/>
                    </a:solidFill>
                    <a:latin typeface="Times New Roman" panose="02020603050405020304" pitchFamily="18" charset="0"/>
                  </a:defRPr>
                </a:lvl8pPr>
                <a:lvl9pPr marL="38862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har char="»"/>
                  <a:defRPr sz="2000">
                    <a:solidFill>
                      <a:schemeClr val="tx1"/>
                    </a:solidFill>
                    <a:latin typeface="Times New Roman" panose="02020603050405020304" pitchFamily="18" charset="0"/>
                  </a:defRPr>
                </a:lvl9pPr>
              </a:lstStyle>
              <a:p>
                <a:pPr>
                  <a:spcBef>
                    <a:spcPct val="0"/>
                  </a:spcBef>
                  <a:buFontTx/>
                  <a:buNone/>
                </a:pPr>
                <a:r>
                  <a:rPr lang="pt-PT" altLang="pt-PT" sz="4400" b="1" u="none">
                    <a:solidFill>
                      <a:srgbClr val="FF33CC"/>
                    </a:solidFill>
                  </a:rPr>
                  <a:t>11</a:t>
                </a:r>
                <a:endParaRPr lang="pt-PT" altLang="pt-PT" sz="2400" b="1" u="none"/>
              </a:p>
            </p:txBody>
          </p:sp>
        </p:grpSp>
      </p:grpSp>
      <p:grpSp>
        <p:nvGrpSpPr>
          <p:cNvPr id="18" name="Group 58"/>
          <p:cNvGrpSpPr>
            <a:grpSpLocks/>
          </p:cNvGrpSpPr>
          <p:nvPr/>
        </p:nvGrpSpPr>
        <p:grpSpPr bwMode="auto">
          <a:xfrm>
            <a:off x="6553200" y="2590800"/>
            <a:ext cx="2438400" cy="4267200"/>
            <a:chOff x="4224" y="1632"/>
            <a:chExt cx="1536" cy="2688"/>
          </a:xfrm>
        </p:grpSpPr>
        <p:grpSp>
          <p:nvGrpSpPr>
            <p:cNvPr id="58469" name="Group 59"/>
            <p:cNvGrpSpPr>
              <a:grpSpLocks/>
            </p:cNvGrpSpPr>
            <p:nvPr/>
          </p:nvGrpSpPr>
          <p:grpSpPr bwMode="auto">
            <a:xfrm>
              <a:off x="4224" y="1632"/>
              <a:ext cx="1536" cy="2688"/>
              <a:chOff x="3984" y="1632"/>
              <a:chExt cx="1536" cy="2688"/>
            </a:xfrm>
          </p:grpSpPr>
          <p:sp>
            <p:nvSpPr>
              <p:cNvPr id="58471" name="Rectangle 60"/>
              <p:cNvSpPr>
                <a:spLocks noChangeArrowheads="1"/>
              </p:cNvSpPr>
              <p:nvPr/>
            </p:nvSpPr>
            <p:spPr bwMode="auto">
              <a:xfrm>
                <a:off x="3984" y="1632"/>
                <a:ext cx="1536" cy="2688"/>
              </a:xfrm>
              <a:prstGeom prst="rect">
                <a:avLst/>
              </a:prstGeom>
              <a:solidFill>
                <a:schemeClr val="bg1"/>
              </a:solidFill>
              <a:ln w="28575">
                <a:solidFill>
                  <a:srgbClr val="FF33CC"/>
                </a:solidFill>
                <a:miter lim="800000"/>
                <a:headEnd/>
                <a:tailEnd/>
              </a:ln>
            </p:spPr>
            <p:txBody>
              <a:bodyPr wrap="none" anchor="ctr"/>
              <a:lstStyle>
                <a:lvl1pPr>
                  <a:spcBef>
                    <a:spcPct val="20000"/>
                  </a:spcBef>
                  <a:buChar char="•"/>
                  <a:defRPr sz="3200">
                    <a:solidFill>
                      <a:schemeClr val="tx1"/>
                    </a:solidFill>
                    <a:latin typeface="Times New Roman" panose="02020603050405020304" pitchFamily="18" charset="0"/>
                  </a:defRPr>
                </a:lvl1pPr>
                <a:lvl2pPr marL="742950" indent="-285750">
                  <a:spcBef>
                    <a:spcPct val="20000"/>
                  </a:spcBef>
                  <a:buChar char="–"/>
                  <a:defRPr sz="2800">
                    <a:solidFill>
                      <a:schemeClr val="tx1"/>
                    </a:solidFill>
                    <a:latin typeface="Times New Roman" panose="02020603050405020304" pitchFamily="18" charset="0"/>
                  </a:defRPr>
                </a:lvl2pPr>
                <a:lvl3pPr marL="1143000" indent="-228600">
                  <a:spcBef>
                    <a:spcPct val="20000"/>
                  </a:spcBef>
                  <a:buChar char="•"/>
                  <a:defRPr sz="2400">
                    <a:solidFill>
                      <a:schemeClr val="tx1"/>
                    </a:solidFill>
                    <a:latin typeface="Times New Roman" panose="02020603050405020304" pitchFamily="18" charset="0"/>
                  </a:defRPr>
                </a:lvl3pPr>
                <a:lvl4pPr marL="1600200" indent="-228600">
                  <a:spcBef>
                    <a:spcPct val="20000"/>
                  </a:spcBef>
                  <a:buChar char="–"/>
                  <a:defRPr sz="2000">
                    <a:solidFill>
                      <a:schemeClr val="tx1"/>
                    </a:solidFill>
                    <a:latin typeface="Times New Roman" panose="02020603050405020304" pitchFamily="18" charset="0"/>
                  </a:defRPr>
                </a:lvl4pPr>
                <a:lvl5pPr marL="2057400" indent="-228600">
                  <a:spcBef>
                    <a:spcPct val="20000"/>
                  </a:spcBef>
                  <a:buChar char="»"/>
                  <a:defRPr sz="2000">
                    <a:solidFill>
                      <a:schemeClr val="tx1"/>
                    </a:solidFill>
                    <a:latin typeface="Times New Roman" panose="02020603050405020304" pitchFamily="18" charset="0"/>
                  </a:defRPr>
                </a:lvl5pPr>
                <a:lvl6pPr marL="25146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har char="»"/>
                  <a:defRPr sz="2000">
                    <a:solidFill>
                      <a:schemeClr val="tx1"/>
                    </a:solidFill>
                    <a:latin typeface="Times New Roman" panose="02020603050405020304" pitchFamily="18" charset="0"/>
                  </a:defRPr>
                </a:lvl6pPr>
                <a:lvl7pPr marL="29718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har char="»"/>
                  <a:defRPr sz="2000">
                    <a:solidFill>
                      <a:schemeClr val="tx1"/>
                    </a:solidFill>
                    <a:latin typeface="Times New Roman" panose="02020603050405020304" pitchFamily="18" charset="0"/>
                  </a:defRPr>
                </a:lvl7pPr>
                <a:lvl8pPr marL="34290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har char="»"/>
                  <a:defRPr sz="2000">
                    <a:solidFill>
                      <a:schemeClr val="tx1"/>
                    </a:solidFill>
                    <a:latin typeface="Times New Roman" panose="02020603050405020304" pitchFamily="18" charset="0"/>
                  </a:defRPr>
                </a:lvl8pPr>
                <a:lvl9pPr marL="38862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har char="»"/>
                  <a:defRPr sz="2000">
                    <a:solidFill>
                      <a:schemeClr val="tx1"/>
                    </a:solidFill>
                    <a:latin typeface="Times New Roman" panose="02020603050405020304" pitchFamily="18" charset="0"/>
                  </a:defRPr>
                </a:lvl9pPr>
              </a:lstStyle>
              <a:p>
                <a:pPr>
                  <a:spcBef>
                    <a:spcPct val="0"/>
                  </a:spcBef>
                  <a:buFontTx/>
                  <a:buNone/>
                </a:pPr>
                <a:endParaRPr lang="pt-PT" altLang="pt-PT" sz="2400"/>
              </a:p>
            </p:txBody>
          </p:sp>
          <p:sp>
            <p:nvSpPr>
              <p:cNvPr id="58472" name="Line 61"/>
              <p:cNvSpPr>
                <a:spLocks noChangeShapeType="1"/>
              </p:cNvSpPr>
              <p:nvPr/>
            </p:nvSpPr>
            <p:spPr bwMode="auto">
              <a:xfrm>
                <a:off x="3984" y="2016"/>
                <a:ext cx="1536" cy="0"/>
              </a:xfrm>
              <a:prstGeom prst="line">
                <a:avLst/>
              </a:prstGeom>
              <a:noFill/>
              <a:ln w="28575">
                <a:solidFill>
                  <a:srgbClr val="FF33CC"/>
                </a:solidFill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</a:extLst>
            </p:spPr>
            <p:txBody>
              <a:bodyPr wrap="none" anchor="ctr"/>
              <a:lstStyle/>
              <a:p>
                <a:endParaRPr lang="pt-PT"/>
              </a:p>
            </p:txBody>
          </p:sp>
          <p:sp>
            <p:nvSpPr>
              <p:cNvPr id="58473" name="Line 62"/>
              <p:cNvSpPr>
                <a:spLocks noChangeShapeType="1"/>
              </p:cNvSpPr>
              <p:nvPr/>
            </p:nvSpPr>
            <p:spPr bwMode="auto">
              <a:xfrm>
                <a:off x="3984" y="2208"/>
                <a:ext cx="1536" cy="0"/>
              </a:xfrm>
              <a:prstGeom prst="line">
                <a:avLst/>
              </a:prstGeom>
              <a:noFill/>
              <a:ln w="28575">
                <a:solidFill>
                  <a:srgbClr val="FF33CC"/>
                </a:solidFill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</a:extLst>
            </p:spPr>
            <p:txBody>
              <a:bodyPr wrap="none" anchor="ctr"/>
              <a:lstStyle/>
              <a:p>
                <a:endParaRPr lang="pt-PT"/>
              </a:p>
            </p:txBody>
          </p:sp>
          <p:sp>
            <p:nvSpPr>
              <p:cNvPr id="58474" name="Line 63"/>
              <p:cNvSpPr>
                <a:spLocks noChangeShapeType="1"/>
              </p:cNvSpPr>
              <p:nvPr/>
            </p:nvSpPr>
            <p:spPr bwMode="auto">
              <a:xfrm>
                <a:off x="3984" y="2400"/>
                <a:ext cx="1536" cy="0"/>
              </a:xfrm>
              <a:prstGeom prst="line">
                <a:avLst/>
              </a:prstGeom>
              <a:noFill/>
              <a:ln w="28575">
                <a:solidFill>
                  <a:srgbClr val="FF33CC"/>
                </a:solidFill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</a:extLst>
            </p:spPr>
            <p:txBody>
              <a:bodyPr wrap="none" anchor="ctr"/>
              <a:lstStyle/>
              <a:p>
                <a:endParaRPr lang="pt-PT"/>
              </a:p>
            </p:txBody>
          </p:sp>
          <p:sp>
            <p:nvSpPr>
              <p:cNvPr id="58475" name="Line 64"/>
              <p:cNvSpPr>
                <a:spLocks noChangeShapeType="1"/>
              </p:cNvSpPr>
              <p:nvPr/>
            </p:nvSpPr>
            <p:spPr bwMode="auto">
              <a:xfrm>
                <a:off x="3984" y="2592"/>
                <a:ext cx="1536" cy="0"/>
              </a:xfrm>
              <a:prstGeom prst="line">
                <a:avLst/>
              </a:prstGeom>
              <a:noFill/>
              <a:ln w="28575">
                <a:solidFill>
                  <a:srgbClr val="FF33CC"/>
                </a:solidFill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</a:extLst>
            </p:spPr>
            <p:txBody>
              <a:bodyPr wrap="none" anchor="ctr"/>
              <a:lstStyle/>
              <a:p>
                <a:endParaRPr lang="pt-PT"/>
              </a:p>
            </p:txBody>
          </p:sp>
          <p:sp>
            <p:nvSpPr>
              <p:cNvPr id="58476" name="Line 65"/>
              <p:cNvSpPr>
                <a:spLocks noChangeShapeType="1"/>
              </p:cNvSpPr>
              <p:nvPr/>
            </p:nvSpPr>
            <p:spPr bwMode="auto">
              <a:xfrm>
                <a:off x="3984" y="2784"/>
                <a:ext cx="1536" cy="0"/>
              </a:xfrm>
              <a:prstGeom prst="line">
                <a:avLst/>
              </a:prstGeom>
              <a:noFill/>
              <a:ln w="28575">
                <a:solidFill>
                  <a:srgbClr val="FF33CC"/>
                </a:solidFill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</a:extLst>
            </p:spPr>
            <p:txBody>
              <a:bodyPr wrap="none" anchor="ctr"/>
              <a:lstStyle/>
              <a:p>
                <a:endParaRPr lang="pt-PT"/>
              </a:p>
            </p:txBody>
          </p:sp>
          <p:sp>
            <p:nvSpPr>
              <p:cNvPr id="58477" name="Line 66"/>
              <p:cNvSpPr>
                <a:spLocks noChangeShapeType="1"/>
              </p:cNvSpPr>
              <p:nvPr/>
            </p:nvSpPr>
            <p:spPr bwMode="auto">
              <a:xfrm>
                <a:off x="3984" y="3168"/>
                <a:ext cx="1536" cy="0"/>
              </a:xfrm>
              <a:prstGeom prst="line">
                <a:avLst/>
              </a:prstGeom>
              <a:noFill/>
              <a:ln w="28575">
                <a:solidFill>
                  <a:srgbClr val="FF33CC"/>
                </a:solidFill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</a:extLst>
            </p:spPr>
            <p:txBody>
              <a:bodyPr wrap="none" anchor="ctr"/>
              <a:lstStyle/>
              <a:p>
                <a:endParaRPr lang="pt-PT"/>
              </a:p>
            </p:txBody>
          </p:sp>
          <p:sp>
            <p:nvSpPr>
              <p:cNvPr id="58478" name="Line 67"/>
              <p:cNvSpPr>
                <a:spLocks noChangeShapeType="1"/>
              </p:cNvSpPr>
              <p:nvPr/>
            </p:nvSpPr>
            <p:spPr bwMode="auto">
              <a:xfrm>
                <a:off x="3984" y="3360"/>
                <a:ext cx="1536" cy="0"/>
              </a:xfrm>
              <a:prstGeom prst="line">
                <a:avLst/>
              </a:prstGeom>
              <a:noFill/>
              <a:ln w="28575">
                <a:solidFill>
                  <a:srgbClr val="FF33CC"/>
                </a:solidFill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</a:extLst>
            </p:spPr>
            <p:txBody>
              <a:bodyPr wrap="none" anchor="ctr"/>
              <a:lstStyle/>
              <a:p>
                <a:endParaRPr lang="pt-PT"/>
              </a:p>
            </p:txBody>
          </p:sp>
          <p:sp>
            <p:nvSpPr>
              <p:cNvPr id="58479" name="Line 68"/>
              <p:cNvSpPr>
                <a:spLocks noChangeShapeType="1"/>
              </p:cNvSpPr>
              <p:nvPr/>
            </p:nvSpPr>
            <p:spPr bwMode="auto">
              <a:xfrm>
                <a:off x="3984" y="3552"/>
                <a:ext cx="1536" cy="0"/>
              </a:xfrm>
              <a:prstGeom prst="line">
                <a:avLst/>
              </a:prstGeom>
              <a:noFill/>
              <a:ln w="28575">
                <a:solidFill>
                  <a:srgbClr val="FF33CC"/>
                </a:solidFill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</a:extLst>
            </p:spPr>
            <p:txBody>
              <a:bodyPr wrap="none" anchor="ctr"/>
              <a:lstStyle/>
              <a:p>
                <a:endParaRPr lang="pt-PT"/>
              </a:p>
            </p:txBody>
          </p:sp>
          <p:sp>
            <p:nvSpPr>
              <p:cNvPr id="58480" name="Line 69"/>
              <p:cNvSpPr>
                <a:spLocks noChangeShapeType="1"/>
              </p:cNvSpPr>
              <p:nvPr/>
            </p:nvSpPr>
            <p:spPr bwMode="auto">
              <a:xfrm>
                <a:off x="3984" y="3744"/>
                <a:ext cx="1536" cy="0"/>
              </a:xfrm>
              <a:prstGeom prst="line">
                <a:avLst/>
              </a:prstGeom>
              <a:noFill/>
              <a:ln w="28575">
                <a:solidFill>
                  <a:srgbClr val="FF33CC"/>
                </a:solidFill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</a:extLst>
            </p:spPr>
            <p:txBody>
              <a:bodyPr wrap="none" anchor="ctr"/>
              <a:lstStyle/>
              <a:p>
                <a:endParaRPr lang="pt-PT"/>
              </a:p>
            </p:txBody>
          </p:sp>
          <p:sp>
            <p:nvSpPr>
              <p:cNvPr id="58481" name="Line 70"/>
              <p:cNvSpPr>
                <a:spLocks noChangeShapeType="1"/>
              </p:cNvSpPr>
              <p:nvPr/>
            </p:nvSpPr>
            <p:spPr bwMode="auto">
              <a:xfrm>
                <a:off x="3984" y="3936"/>
                <a:ext cx="1536" cy="0"/>
              </a:xfrm>
              <a:prstGeom prst="line">
                <a:avLst/>
              </a:prstGeom>
              <a:noFill/>
              <a:ln w="28575">
                <a:solidFill>
                  <a:srgbClr val="FF33CC"/>
                </a:solidFill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</a:extLst>
            </p:spPr>
            <p:txBody>
              <a:bodyPr wrap="none" anchor="ctr"/>
              <a:lstStyle/>
              <a:p>
                <a:endParaRPr lang="pt-PT"/>
              </a:p>
            </p:txBody>
          </p:sp>
          <p:sp>
            <p:nvSpPr>
              <p:cNvPr id="58482" name="Line 71"/>
              <p:cNvSpPr>
                <a:spLocks noChangeShapeType="1"/>
              </p:cNvSpPr>
              <p:nvPr/>
            </p:nvSpPr>
            <p:spPr bwMode="auto">
              <a:xfrm>
                <a:off x="3984" y="4128"/>
                <a:ext cx="1536" cy="0"/>
              </a:xfrm>
              <a:prstGeom prst="line">
                <a:avLst/>
              </a:prstGeom>
              <a:noFill/>
              <a:ln w="28575">
                <a:solidFill>
                  <a:srgbClr val="FF33CC"/>
                </a:solidFill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</a:extLst>
            </p:spPr>
            <p:txBody>
              <a:bodyPr wrap="none" anchor="ctr"/>
              <a:lstStyle/>
              <a:p>
                <a:endParaRPr lang="pt-PT"/>
              </a:p>
            </p:txBody>
          </p:sp>
          <p:sp>
            <p:nvSpPr>
              <p:cNvPr id="58483" name="Line 72"/>
              <p:cNvSpPr>
                <a:spLocks noChangeShapeType="1"/>
              </p:cNvSpPr>
              <p:nvPr/>
            </p:nvSpPr>
            <p:spPr bwMode="auto">
              <a:xfrm>
                <a:off x="3984" y="1824"/>
                <a:ext cx="1536" cy="0"/>
              </a:xfrm>
              <a:prstGeom prst="line">
                <a:avLst/>
              </a:prstGeom>
              <a:noFill/>
              <a:ln w="28575">
                <a:solidFill>
                  <a:srgbClr val="FF33CC"/>
                </a:solidFill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</a:extLst>
            </p:spPr>
            <p:txBody>
              <a:bodyPr wrap="none" anchor="ctr"/>
              <a:lstStyle/>
              <a:p>
                <a:endParaRPr lang="pt-PT"/>
              </a:p>
            </p:txBody>
          </p:sp>
          <p:sp>
            <p:nvSpPr>
              <p:cNvPr id="58484" name="Line 73"/>
              <p:cNvSpPr>
                <a:spLocks noChangeShapeType="1"/>
              </p:cNvSpPr>
              <p:nvPr/>
            </p:nvSpPr>
            <p:spPr bwMode="auto">
              <a:xfrm>
                <a:off x="4176" y="1824"/>
                <a:ext cx="0" cy="2304"/>
              </a:xfrm>
              <a:prstGeom prst="line">
                <a:avLst/>
              </a:prstGeom>
              <a:noFill/>
              <a:ln w="28575">
                <a:solidFill>
                  <a:srgbClr val="FF33CC"/>
                </a:solidFill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</a:extLst>
            </p:spPr>
            <p:txBody>
              <a:bodyPr wrap="none" anchor="ctr"/>
              <a:lstStyle/>
              <a:p>
                <a:endParaRPr lang="pt-PT"/>
              </a:p>
            </p:txBody>
          </p:sp>
          <p:sp>
            <p:nvSpPr>
              <p:cNvPr id="58485" name="Line 74"/>
              <p:cNvSpPr>
                <a:spLocks noChangeShapeType="1"/>
              </p:cNvSpPr>
              <p:nvPr/>
            </p:nvSpPr>
            <p:spPr bwMode="auto">
              <a:xfrm>
                <a:off x="4368" y="1824"/>
                <a:ext cx="0" cy="2304"/>
              </a:xfrm>
              <a:prstGeom prst="line">
                <a:avLst/>
              </a:prstGeom>
              <a:noFill/>
              <a:ln w="28575">
                <a:solidFill>
                  <a:srgbClr val="FF33CC"/>
                </a:solidFill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</a:extLst>
            </p:spPr>
            <p:txBody>
              <a:bodyPr wrap="none" anchor="ctr"/>
              <a:lstStyle/>
              <a:p>
                <a:endParaRPr lang="pt-PT"/>
              </a:p>
            </p:txBody>
          </p:sp>
          <p:sp>
            <p:nvSpPr>
              <p:cNvPr id="58486" name="Line 75"/>
              <p:cNvSpPr>
                <a:spLocks noChangeShapeType="1"/>
              </p:cNvSpPr>
              <p:nvPr/>
            </p:nvSpPr>
            <p:spPr bwMode="auto">
              <a:xfrm>
                <a:off x="4560" y="1632"/>
                <a:ext cx="0" cy="2496"/>
              </a:xfrm>
              <a:prstGeom prst="line">
                <a:avLst/>
              </a:prstGeom>
              <a:noFill/>
              <a:ln w="28575">
                <a:solidFill>
                  <a:srgbClr val="FF33CC"/>
                </a:solidFill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</a:extLst>
            </p:spPr>
            <p:txBody>
              <a:bodyPr wrap="none" anchor="ctr"/>
              <a:lstStyle/>
              <a:p>
                <a:endParaRPr lang="pt-PT"/>
              </a:p>
            </p:txBody>
          </p:sp>
          <p:sp>
            <p:nvSpPr>
              <p:cNvPr id="58487" name="Line 76"/>
              <p:cNvSpPr>
                <a:spLocks noChangeShapeType="1"/>
              </p:cNvSpPr>
              <p:nvPr/>
            </p:nvSpPr>
            <p:spPr bwMode="auto">
              <a:xfrm>
                <a:off x="4752" y="1824"/>
                <a:ext cx="0" cy="2304"/>
              </a:xfrm>
              <a:prstGeom prst="line">
                <a:avLst/>
              </a:prstGeom>
              <a:noFill/>
              <a:ln w="28575">
                <a:solidFill>
                  <a:srgbClr val="FF33CC"/>
                </a:solidFill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</a:extLst>
            </p:spPr>
            <p:txBody>
              <a:bodyPr wrap="none" anchor="ctr"/>
              <a:lstStyle/>
              <a:p>
                <a:endParaRPr lang="pt-PT"/>
              </a:p>
            </p:txBody>
          </p:sp>
          <p:sp>
            <p:nvSpPr>
              <p:cNvPr id="58488" name="Line 77"/>
              <p:cNvSpPr>
                <a:spLocks noChangeShapeType="1"/>
              </p:cNvSpPr>
              <p:nvPr/>
            </p:nvSpPr>
            <p:spPr bwMode="auto">
              <a:xfrm>
                <a:off x="4944" y="1824"/>
                <a:ext cx="0" cy="2304"/>
              </a:xfrm>
              <a:prstGeom prst="line">
                <a:avLst/>
              </a:prstGeom>
              <a:noFill/>
              <a:ln w="28575">
                <a:solidFill>
                  <a:srgbClr val="FF33CC"/>
                </a:solidFill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</a:extLst>
            </p:spPr>
            <p:txBody>
              <a:bodyPr wrap="none" anchor="ctr"/>
              <a:lstStyle/>
              <a:p>
                <a:endParaRPr lang="pt-PT"/>
              </a:p>
            </p:txBody>
          </p:sp>
          <p:sp>
            <p:nvSpPr>
              <p:cNvPr id="58489" name="Line 78"/>
              <p:cNvSpPr>
                <a:spLocks noChangeShapeType="1"/>
              </p:cNvSpPr>
              <p:nvPr/>
            </p:nvSpPr>
            <p:spPr bwMode="auto">
              <a:xfrm>
                <a:off x="5136" y="1632"/>
                <a:ext cx="0" cy="2496"/>
              </a:xfrm>
              <a:prstGeom prst="line">
                <a:avLst/>
              </a:prstGeom>
              <a:noFill/>
              <a:ln w="28575">
                <a:solidFill>
                  <a:srgbClr val="FF33CC"/>
                </a:solidFill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</a:extLst>
            </p:spPr>
            <p:txBody>
              <a:bodyPr wrap="none" anchor="ctr"/>
              <a:lstStyle/>
              <a:p>
                <a:endParaRPr lang="pt-PT"/>
              </a:p>
            </p:txBody>
          </p:sp>
          <p:sp>
            <p:nvSpPr>
              <p:cNvPr id="58490" name="Line 79"/>
              <p:cNvSpPr>
                <a:spLocks noChangeShapeType="1"/>
              </p:cNvSpPr>
              <p:nvPr/>
            </p:nvSpPr>
            <p:spPr bwMode="auto">
              <a:xfrm>
                <a:off x="5328" y="1824"/>
                <a:ext cx="0" cy="2304"/>
              </a:xfrm>
              <a:prstGeom prst="line">
                <a:avLst/>
              </a:prstGeom>
              <a:noFill/>
              <a:ln w="28575">
                <a:solidFill>
                  <a:srgbClr val="FF33CC"/>
                </a:solidFill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</a:extLst>
            </p:spPr>
            <p:txBody>
              <a:bodyPr wrap="none" anchor="ctr"/>
              <a:lstStyle/>
              <a:p>
                <a:endParaRPr lang="pt-PT"/>
              </a:p>
            </p:txBody>
          </p:sp>
        </p:grpSp>
        <p:sp>
          <p:nvSpPr>
            <p:cNvPr id="58470" name="Line 80"/>
            <p:cNvSpPr>
              <a:spLocks noChangeShapeType="1"/>
            </p:cNvSpPr>
            <p:nvPr/>
          </p:nvSpPr>
          <p:spPr bwMode="auto">
            <a:xfrm>
              <a:off x="4224" y="2976"/>
              <a:ext cx="1536" cy="0"/>
            </a:xfrm>
            <a:prstGeom prst="line">
              <a:avLst/>
            </a:prstGeom>
            <a:noFill/>
            <a:ln w="28575">
              <a:solidFill>
                <a:srgbClr val="FF33CC"/>
              </a:solidFill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 wrap="none" anchor="ctr"/>
            <a:lstStyle/>
            <a:p>
              <a:endParaRPr lang="pt-PT"/>
            </a:p>
          </p:txBody>
        </p:sp>
      </p:grpSp>
      <p:grpSp>
        <p:nvGrpSpPr>
          <p:cNvPr id="20" name="Group 81"/>
          <p:cNvGrpSpPr>
            <a:grpSpLocks/>
          </p:cNvGrpSpPr>
          <p:nvPr/>
        </p:nvGrpSpPr>
        <p:grpSpPr bwMode="auto">
          <a:xfrm>
            <a:off x="6477000" y="2590800"/>
            <a:ext cx="2533650" cy="4283075"/>
            <a:chOff x="4080" y="1632"/>
            <a:chExt cx="1596" cy="2698"/>
          </a:xfrm>
        </p:grpSpPr>
        <p:grpSp>
          <p:nvGrpSpPr>
            <p:cNvPr id="58386" name="Group 82"/>
            <p:cNvGrpSpPr>
              <a:grpSpLocks/>
            </p:cNvGrpSpPr>
            <p:nvPr/>
          </p:nvGrpSpPr>
          <p:grpSpPr bwMode="auto">
            <a:xfrm>
              <a:off x="4080" y="1872"/>
              <a:ext cx="336" cy="2304"/>
              <a:chOff x="4080" y="1872"/>
              <a:chExt cx="336" cy="2304"/>
            </a:xfrm>
          </p:grpSpPr>
          <p:sp>
            <p:nvSpPr>
              <p:cNvPr id="58454" name="Text Box 83"/>
              <p:cNvSpPr txBox="1">
                <a:spLocks noChangeArrowheads="1"/>
              </p:cNvSpPr>
              <p:nvPr/>
            </p:nvSpPr>
            <p:spPr bwMode="auto">
              <a:xfrm>
                <a:off x="4128" y="1968"/>
                <a:ext cx="192" cy="288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>
                <a:spAutoFit/>
              </a:bodyPr>
              <a:lstStyle>
                <a:lvl1pPr>
                  <a:spcBef>
                    <a:spcPct val="20000"/>
                  </a:spcBef>
                  <a:buChar char="•"/>
                  <a:defRPr sz="3200">
                    <a:solidFill>
                      <a:schemeClr val="tx1"/>
                    </a:solidFill>
                    <a:latin typeface="Times New Roman" panose="02020603050405020304" pitchFamily="18" charset="0"/>
                  </a:defRPr>
                </a:lvl1pPr>
                <a:lvl2pPr marL="742950" indent="-285750">
                  <a:spcBef>
                    <a:spcPct val="20000"/>
                  </a:spcBef>
                  <a:buChar char="–"/>
                  <a:defRPr sz="2800">
                    <a:solidFill>
                      <a:schemeClr val="tx1"/>
                    </a:solidFill>
                    <a:latin typeface="Times New Roman" panose="02020603050405020304" pitchFamily="18" charset="0"/>
                  </a:defRPr>
                </a:lvl2pPr>
                <a:lvl3pPr marL="1143000" indent="-228600">
                  <a:spcBef>
                    <a:spcPct val="20000"/>
                  </a:spcBef>
                  <a:buChar char="•"/>
                  <a:defRPr sz="2400">
                    <a:solidFill>
                      <a:schemeClr val="tx1"/>
                    </a:solidFill>
                    <a:latin typeface="Times New Roman" panose="02020603050405020304" pitchFamily="18" charset="0"/>
                  </a:defRPr>
                </a:lvl3pPr>
                <a:lvl4pPr marL="1600200" indent="-228600">
                  <a:spcBef>
                    <a:spcPct val="20000"/>
                  </a:spcBef>
                  <a:buChar char="–"/>
                  <a:defRPr sz="2000">
                    <a:solidFill>
                      <a:schemeClr val="tx1"/>
                    </a:solidFill>
                    <a:latin typeface="Times New Roman" panose="02020603050405020304" pitchFamily="18" charset="0"/>
                  </a:defRPr>
                </a:lvl4pPr>
                <a:lvl5pPr marL="2057400" indent="-228600">
                  <a:spcBef>
                    <a:spcPct val="20000"/>
                  </a:spcBef>
                  <a:buChar char="»"/>
                  <a:defRPr sz="2000">
                    <a:solidFill>
                      <a:schemeClr val="tx1"/>
                    </a:solidFill>
                    <a:latin typeface="Times New Roman" panose="02020603050405020304" pitchFamily="18" charset="0"/>
                  </a:defRPr>
                </a:lvl5pPr>
                <a:lvl6pPr marL="25146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har char="»"/>
                  <a:defRPr sz="2000">
                    <a:solidFill>
                      <a:schemeClr val="tx1"/>
                    </a:solidFill>
                    <a:latin typeface="Times New Roman" panose="02020603050405020304" pitchFamily="18" charset="0"/>
                  </a:defRPr>
                </a:lvl6pPr>
                <a:lvl7pPr marL="29718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har char="»"/>
                  <a:defRPr sz="2000">
                    <a:solidFill>
                      <a:schemeClr val="tx1"/>
                    </a:solidFill>
                    <a:latin typeface="Times New Roman" panose="02020603050405020304" pitchFamily="18" charset="0"/>
                  </a:defRPr>
                </a:lvl7pPr>
                <a:lvl8pPr marL="34290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har char="»"/>
                  <a:defRPr sz="2000">
                    <a:solidFill>
                      <a:schemeClr val="tx1"/>
                    </a:solidFill>
                    <a:latin typeface="Times New Roman" panose="02020603050405020304" pitchFamily="18" charset="0"/>
                  </a:defRPr>
                </a:lvl8pPr>
                <a:lvl9pPr marL="38862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har char="»"/>
                  <a:defRPr sz="2000">
                    <a:solidFill>
                      <a:schemeClr val="tx1"/>
                    </a:solidFill>
                    <a:latin typeface="Times New Roman" panose="02020603050405020304" pitchFamily="18" charset="0"/>
                  </a:defRPr>
                </a:lvl9pPr>
              </a:lstStyle>
              <a:p>
                <a:pPr>
                  <a:spcBef>
                    <a:spcPct val="50000"/>
                  </a:spcBef>
                  <a:buFontTx/>
                  <a:buNone/>
                </a:pPr>
                <a:r>
                  <a:rPr lang="pt-PT" altLang="pt-PT" sz="2400" u="none">
                    <a:solidFill>
                      <a:srgbClr val="FF33CC"/>
                    </a:solidFill>
                  </a:rPr>
                  <a:t>1</a:t>
                </a:r>
                <a:endParaRPr lang="pt-PT" altLang="pt-PT" sz="2400" u="none"/>
              </a:p>
            </p:txBody>
          </p:sp>
          <p:sp>
            <p:nvSpPr>
              <p:cNvPr id="58455" name="Text Box 84"/>
              <p:cNvSpPr txBox="1">
                <a:spLocks noChangeArrowheads="1"/>
              </p:cNvSpPr>
              <p:nvPr/>
            </p:nvSpPr>
            <p:spPr bwMode="auto">
              <a:xfrm>
                <a:off x="4128" y="2160"/>
                <a:ext cx="192" cy="288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>
                <a:spAutoFit/>
              </a:bodyPr>
              <a:lstStyle>
                <a:lvl1pPr>
                  <a:spcBef>
                    <a:spcPct val="20000"/>
                  </a:spcBef>
                  <a:buChar char="•"/>
                  <a:defRPr sz="3200">
                    <a:solidFill>
                      <a:schemeClr val="tx1"/>
                    </a:solidFill>
                    <a:latin typeface="Times New Roman" panose="02020603050405020304" pitchFamily="18" charset="0"/>
                  </a:defRPr>
                </a:lvl1pPr>
                <a:lvl2pPr marL="742950" indent="-285750">
                  <a:spcBef>
                    <a:spcPct val="20000"/>
                  </a:spcBef>
                  <a:buChar char="–"/>
                  <a:defRPr sz="2800">
                    <a:solidFill>
                      <a:schemeClr val="tx1"/>
                    </a:solidFill>
                    <a:latin typeface="Times New Roman" panose="02020603050405020304" pitchFamily="18" charset="0"/>
                  </a:defRPr>
                </a:lvl2pPr>
                <a:lvl3pPr marL="1143000" indent="-228600">
                  <a:spcBef>
                    <a:spcPct val="20000"/>
                  </a:spcBef>
                  <a:buChar char="•"/>
                  <a:defRPr sz="2400">
                    <a:solidFill>
                      <a:schemeClr val="tx1"/>
                    </a:solidFill>
                    <a:latin typeface="Times New Roman" panose="02020603050405020304" pitchFamily="18" charset="0"/>
                  </a:defRPr>
                </a:lvl3pPr>
                <a:lvl4pPr marL="1600200" indent="-228600">
                  <a:spcBef>
                    <a:spcPct val="20000"/>
                  </a:spcBef>
                  <a:buChar char="–"/>
                  <a:defRPr sz="2000">
                    <a:solidFill>
                      <a:schemeClr val="tx1"/>
                    </a:solidFill>
                    <a:latin typeface="Times New Roman" panose="02020603050405020304" pitchFamily="18" charset="0"/>
                  </a:defRPr>
                </a:lvl4pPr>
                <a:lvl5pPr marL="2057400" indent="-228600">
                  <a:spcBef>
                    <a:spcPct val="20000"/>
                  </a:spcBef>
                  <a:buChar char="»"/>
                  <a:defRPr sz="2000">
                    <a:solidFill>
                      <a:schemeClr val="tx1"/>
                    </a:solidFill>
                    <a:latin typeface="Times New Roman" panose="02020603050405020304" pitchFamily="18" charset="0"/>
                  </a:defRPr>
                </a:lvl5pPr>
                <a:lvl6pPr marL="25146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har char="»"/>
                  <a:defRPr sz="2000">
                    <a:solidFill>
                      <a:schemeClr val="tx1"/>
                    </a:solidFill>
                    <a:latin typeface="Times New Roman" panose="02020603050405020304" pitchFamily="18" charset="0"/>
                  </a:defRPr>
                </a:lvl6pPr>
                <a:lvl7pPr marL="29718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har char="»"/>
                  <a:defRPr sz="2000">
                    <a:solidFill>
                      <a:schemeClr val="tx1"/>
                    </a:solidFill>
                    <a:latin typeface="Times New Roman" panose="02020603050405020304" pitchFamily="18" charset="0"/>
                  </a:defRPr>
                </a:lvl7pPr>
                <a:lvl8pPr marL="34290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har char="»"/>
                  <a:defRPr sz="2000">
                    <a:solidFill>
                      <a:schemeClr val="tx1"/>
                    </a:solidFill>
                    <a:latin typeface="Times New Roman" panose="02020603050405020304" pitchFamily="18" charset="0"/>
                  </a:defRPr>
                </a:lvl8pPr>
                <a:lvl9pPr marL="38862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har char="»"/>
                  <a:defRPr sz="2000">
                    <a:solidFill>
                      <a:schemeClr val="tx1"/>
                    </a:solidFill>
                    <a:latin typeface="Times New Roman" panose="02020603050405020304" pitchFamily="18" charset="0"/>
                  </a:defRPr>
                </a:lvl9pPr>
              </a:lstStyle>
              <a:p>
                <a:pPr>
                  <a:spcBef>
                    <a:spcPct val="50000"/>
                  </a:spcBef>
                  <a:buFontTx/>
                  <a:buNone/>
                </a:pPr>
                <a:r>
                  <a:rPr lang="pt-PT" altLang="pt-PT" sz="2400" u="none">
                    <a:solidFill>
                      <a:srgbClr val="FF33CC"/>
                    </a:solidFill>
                  </a:rPr>
                  <a:t>2</a:t>
                </a:r>
                <a:endParaRPr lang="pt-PT" altLang="pt-PT" sz="2400" u="none"/>
              </a:p>
            </p:txBody>
          </p:sp>
          <p:sp>
            <p:nvSpPr>
              <p:cNvPr id="58456" name="Text Box 85"/>
              <p:cNvSpPr txBox="1">
                <a:spLocks noChangeArrowheads="1"/>
              </p:cNvSpPr>
              <p:nvPr/>
            </p:nvSpPr>
            <p:spPr bwMode="auto">
              <a:xfrm>
                <a:off x="4128" y="2352"/>
                <a:ext cx="192" cy="288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>
                <a:spAutoFit/>
              </a:bodyPr>
              <a:lstStyle>
                <a:lvl1pPr>
                  <a:spcBef>
                    <a:spcPct val="20000"/>
                  </a:spcBef>
                  <a:buChar char="•"/>
                  <a:defRPr sz="3200">
                    <a:solidFill>
                      <a:schemeClr val="tx1"/>
                    </a:solidFill>
                    <a:latin typeface="Times New Roman" panose="02020603050405020304" pitchFamily="18" charset="0"/>
                  </a:defRPr>
                </a:lvl1pPr>
                <a:lvl2pPr marL="742950" indent="-285750">
                  <a:spcBef>
                    <a:spcPct val="20000"/>
                  </a:spcBef>
                  <a:buChar char="–"/>
                  <a:defRPr sz="2800">
                    <a:solidFill>
                      <a:schemeClr val="tx1"/>
                    </a:solidFill>
                    <a:latin typeface="Times New Roman" panose="02020603050405020304" pitchFamily="18" charset="0"/>
                  </a:defRPr>
                </a:lvl2pPr>
                <a:lvl3pPr marL="1143000" indent="-228600">
                  <a:spcBef>
                    <a:spcPct val="20000"/>
                  </a:spcBef>
                  <a:buChar char="•"/>
                  <a:defRPr sz="2400">
                    <a:solidFill>
                      <a:schemeClr val="tx1"/>
                    </a:solidFill>
                    <a:latin typeface="Times New Roman" panose="02020603050405020304" pitchFamily="18" charset="0"/>
                  </a:defRPr>
                </a:lvl3pPr>
                <a:lvl4pPr marL="1600200" indent="-228600">
                  <a:spcBef>
                    <a:spcPct val="20000"/>
                  </a:spcBef>
                  <a:buChar char="–"/>
                  <a:defRPr sz="2000">
                    <a:solidFill>
                      <a:schemeClr val="tx1"/>
                    </a:solidFill>
                    <a:latin typeface="Times New Roman" panose="02020603050405020304" pitchFamily="18" charset="0"/>
                  </a:defRPr>
                </a:lvl4pPr>
                <a:lvl5pPr marL="2057400" indent="-228600">
                  <a:spcBef>
                    <a:spcPct val="20000"/>
                  </a:spcBef>
                  <a:buChar char="»"/>
                  <a:defRPr sz="2000">
                    <a:solidFill>
                      <a:schemeClr val="tx1"/>
                    </a:solidFill>
                    <a:latin typeface="Times New Roman" panose="02020603050405020304" pitchFamily="18" charset="0"/>
                  </a:defRPr>
                </a:lvl5pPr>
                <a:lvl6pPr marL="25146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har char="»"/>
                  <a:defRPr sz="2000">
                    <a:solidFill>
                      <a:schemeClr val="tx1"/>
                    </a:solidFill>
                    <a:latin typeface="Times New Roman" panose="02020603050405020304" pitchFamily="18" charset="0"/>
                  </a:defRPr>
                </a:lvl6pPr>
                <a:lvl7pPr marL="29718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har char="»"/>
                  <a:defRPr sz="2000">
                    <a:solidFill>
                      <a:schemeClr val="tx1"/>
                    </a:solidFill>
                    <a:latin typeface="Times New Roman" panose="02020603050405020304" pitchFamily="18" charset="0"/>
                  </a:defRPr>
                </a:lvl7pPr>
                <a:lvl8pPr marL="34290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har char="»"/>
                  <a:defRPr sz="2000">
                    <a:solidFill>
                      <a:schemeClr val="tx1"/>
                    </a:solidFill>
                    <a:latin typeface="Times New Roman" panose="02020603050405020304" pitchFamily="18" charset="0"/>
                  </a:defRPr>
                </a:lvl8pPr>
                <a:lvl9pPr marL="38862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har char="»"/>
                  <a:defRPr sz="2000">
                    <a:solidFill>
                      <a:schemeClr val="tx1"/>
                    </a:solidFill>
                    <a:latin typeface="Times New Roman" panose="02020603050405020304" pitchFamily="18" charset="0"/>
                  </a:defRPr>
                </a:lvl9pPr>
              </a:lstStyle>
              <a:p>
                <a:pPr>
                  <a:spcBef>
                    <a:spcPct val="50000"/>
                  </a:spcBef>
                  <a:buFontTx/>
                  <a:buNone/>
                </a:pPr>
                <a:r>
                  <a:rPr lang="pt-PT" altLang="pt-PT" sz="2400" u="none">
                    <a:solidFill>
                      <a:srgbClr val="FF33CC"/>
                    </a:solidFill>
                  </a:rPr>
                  <a:t>3</a:t>
                </a:r>
                <a:endParaRPr lang="pt-PT" altLang="pt-PT" sz="2400" u="none"/>
              </a:p>
            </p:txBody>
          </p:sp>
          <p:sp>
            <p:nvSpPr>
              <p:cNvPr id="58457" name="Text Box 86"/>
              <p:cNvSpPr txBox="1">
                <a:spLocks noChangeArrowheads="1"/>
              </p:cNvSpPr>
              <p:nvPr/>
            </p:nvSpPr>
            <p:spPr bwMode="auto">
              <a:xfrm>
                <a:off x="4128" y="2544"/>
                <a:ext cx="192" cy="288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>
                <a:spAutoFit/>
              </a:bodyPr>
              <a:lstStyle>
                <a:lvl1pPr>
                  <a:spcBef>
                    <a:spcPct val="20000"/>
                  </a:spcBef>
                  <a:buChar char="•"/>
                  <a:defRPr sz="3200">
                    <a:solidFill>
                      <a:schemeClr val="tx1"/>
                    </a:solidFill>
                    <a:latin typeface="Times New Roman" panose="02020603050405020304" pitchFamily="18" charset="0"/>
                  </a:defRPr>
                </a:lvl1pPr>
                <a:lvl2pPr marL="742950" indent="-285750">
                  <a:spcBef>
                    <a:spcPct val="20000"/>
                  </a:spcBef>
                  <a:buChar char="–"/>
                  <a:defRPr sz="2800">
                    <a:solidFill>
                      <a:schemeClr val="tx1"/>
                    </a:solidFill>
                    <a:latin typeface="Times New Roman" panose="02020603050405020304" pitchFamily="18" charset="0"/>
                  </a:defRPr>
                </a:lvl2pPr>
                <a:lvl3pPr marL="1143000" indent="-228600">
                  <a:spcBef>
                    <a:spcPct val="20000"/>
                  </a:spcBef>
                  <a:buChar char="•"/>
                  <a:defRPr sz="2400">
                    <a:solidFill>
                      <a:schemeClr val="tx1"/>
                    </a:solidFill>
                    <a:latin typeface="Times New Roman" panose="02020603050405020304" pitchFamily="18" charset="0"/>
                  </a:defRPr>
                </a:lvl3pPr>
                <a:lvl4pPr marL="1600200" indent="-228600">
                  <a:spcBef>
                    <a:spcPct val="20000"/>
                  </a:spcBef>
                  <a:buChar char="–"/>
                  <a:defRPr sz="2000">
                    <a:solidFill>
                      <a:schemeClr val="tx1"/>
                    </a:solidFill>
                    <a:latin typeface="Times New Roman" panose="02020603050405020304" pitchFamily="18" charset="0"/>
                  </a:defRPr>
                </a:lvl4pPr>
                <a:lvl5pPr marL="2057400" indent="-228600">
                  <a:spcBef>
                    <a:spcPct val="20000"/>
                  </a:spcBef>
                  <a:buChar char="»"/>
                  <a:defRPr sz="2000">
                    <a:solidFill>
                      <a:schemeClr val="tx1"/>
                    </a:solidFill>
                    <a:latin typeface="Times New Roman" panose="02020603050405020304" pitchFamily="18" charset="0"/>
                  </a:defRPr>
                </a:lvl5pPr>
                <a:lvl6pPr marL="25146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har char="»"/>
                  <a:defRPr sz="2000">
                    <a:solidFill>
                      <a:schemeClr val="tx1"/>
                    </a:solidFill>
                    <a:latin typeface="Times New Roman" panose="02020603050405020304" pitchFamily="18" charset="0"/>
                  </a:defRPr>
                </a:lvl6pPr>
                <a:lvl7pPr marL="29718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har char="»"/>
                  <a:defRPr sz="2000">
                    <a:solidFill>
                      <a:schemeClr val="tx1"/>
                    </a:solidFill>
                    <a:latin typeface="Times New Roman" panose="02020603050405020304" pitchFamily="18" charset="0"/>
                  </a:defRPr>
                </a:lvl7pPr>
                <a:lvl8pPr marL="34290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har char="»"/>
                  <a:defRPr sz="2000">
                    <a:solidFill>
                      <a:schemeClr val="tx1"/>
                    </a:solidFill>
                    <a:latin typeface="Times New Roman" panose="02020603050405020304" pitchFamily="18" charset="0"/>
                  </a:defRPr>
                </a:lvl8pPr>
                <a:lvl9pPr marL="38862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har char="»"/>
                  <a:defRPr sz="2000">
                    <a:solidFill>
                      <a:schemeClr val="tx1"/>
                    </a:solidFill>
                    <a:latin typeface="Times New Roman" panose="02020603050405020304" pitchFamily="18" charset="0"/>
                  </a:defRPr>
                </a:lvl9pPr>
              </a:lstStyle>
              <a:p>
                <a:pPr>
                  <a:spcBef>
                    <a:spcPct val="50000"/>
                  </a:spcBef>
                  <a:buFontTx/>
                  <a:buNone/>
                </a:pPr>
                <a:r>
                  <a:rPr lang="pt-PT" altLang="pt-PT" sz="2400" u="none">
                    <a:solidFill>
                      <a:srgbClr val="FF33CC"/>
                    </a:solidFill>
                  </a:rPr>
                  <a:t>4</a:t>
                </a:r>
              </a:p>
            </p:txBody>
          </p:sp>
          <p:sp>
            <p:nvSpPr>
              <p:cNvPr id="58458" name="Text Box 87"/>
              <p:cNvSpPr txBox="1">
                <a:spLocks noChangeArrowheads="1"/>
              </p:cNvSpPr>
              <p:nvPr/>
            </p:nvSpPr>
            <p:spPr bwMode="auto">
              <a:xfrm>
                <a:off x="4128" y="2736"/>
                <a:ext cx="192" cy="288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>
                <a:spAutoFit/>
              </a:bodyPr>
              <a:lstStyle>
                <a:lvl1pPr>
                  <a:spcBef>
                    <a:spcPct val="20000"/>
                  </a:spcBef>
                  <a:buChar char="•"/>
                  <a:defRPr sz="3200">
                    <a:solidFill>
                      <a:schemeClr val="tx1"/>
                    </a:solidFill>
                    <a:latin typeface="Times New Roman" panose="02020603050405020304" pitchFamily="18" charset="0"/>
                  </a:defRPr>
                </a:lvl1pPr>
                <a:lvl2pPr marL="742950" indent="-285750">
                  <a:spcBef>
                    <a:spcPct val="20000"/>
                  </a:spcBef>
                  <a:buChar char="–"/>
                  <a:defRPr sz="2800">
                    <a:solidFill>
                      <a:schemeClr val="tx1"/>
                    </a:solidFill>
                    <a:latin typeface="Times New Roman" panose="02020603050405020304" pitchFamily="18" charset="0"/>
                  </a:defRPr>
                </a:lvl2pPr>
                <a:lvl3pPr marL="1143000" indent="-228600">
                  <a:spcBef>
                    <a:spcPct val="20000"/>
                  </a:spcBef>
                  <a:buChar char="•"/>
                  <a:defRPr sz="2400">
                    <a:solidFill>
                      <a:schemeClr val="tx1"/>
                    </a:solidFill>
                    <a:latin typeface="Times New Roman" panose="02020603050405020304" pitchFamily="18" charset="0"/>
                  </a:defRPr>
                </a:lvl3pPr>
                <a:lvl4pPr marL="1600200" indent="-228600">
                  <a:spcBef>
                    <a:spcPct val="20000"/>
                  </a:spcBef>
                  <a:buChar char="–"/>
                  <a:defRPr sz="2000">
                    <a:solidFill>
                      <a:schemeClr val="tx1"/>
                    </a:solidFill>
                    <a:latin typeface="Times New Roman" panose="02020603050405020304" pitchFamily="18" charset="0"/>
                  </a:defRPr>
                </a:lvl4pPr>
                <a:lvl5pPr marL="2057400" indent="-228600">
                  <a:spcBef>
                    <a:spcPct val="20000"/>
                  </a:spcBef>
                  <a:buChar char="»"/>
                  <a:defRPr sz="2000">
                    <a:solidFill>
                      <a:schemeClr val="tx1"/>
                    </a:solidFill>
                    <a:latin typeface="Times New Roman" panose="02020603050405020304" pitchFamily="18" charset="0"/>
                  </a:defRPr>
                </a:lvl5pPr>
                <a:lvl6pPr marL="25146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har char="»"/>
                  <a:defRPr sz="2000">
                    <a:solidFill>
                      <a:schemeClr val="tx1"/>
                    </a:solidFill>
                    <a:latin typeface="Times New Roman" panose="02020603050405020304" pitchFamily="18" charset="0"/>
                  </a:defRPr>
                </a:lvl6pPr>
                <a:lvl7pPr marL="29718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har char="»"/>
                  <a:defRPr sz="2000">
                    <a:solidFill>
                      <a:schemeClr val="tx1"/>
                    </a:solidFill>
                    <a:latin typeface="Times New Roman" panose="02020603050405020304" pitchFamily="18" charset="0"/>
                  </a:defRPr>
                </a:lvl7pPr>
                <a:lvl8pPr marL="34290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har char="»"/>
                  <a:defRPr sz="2000">
                    <a:solidFill>
                      <a:schemeClr val="tx1"/>
                    </a:solidFill>
                    <a:latin typeface="Times New Roman" panose="02020603050405020304" pitchFamily="18" charset="0"/>
                  </a:defRPr>
                </a:lvl8pPr>
                <a:lvl9pPr marL="38862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har char="»"/>
                  <a:defRPr sz="2000">
                    <a:solidFill>
                      <a:schemeClr val="tx1"/>
                    </a:solidFill>
                    <a:latin typeface="Times New Roman" panose="02020603050405020304" pitchFamily="18" charset="0"/>
                  </a:defRPr>
                </a:lvl9pPr>
              </a:lstStyle>
              <a:p>
                <a:pPr>
                  <a:spcBef>
                    <a:spcPct val="50000"/>
                  </a:spcBef>
                  <a:buFontTx/>
                  <a:buNone/>
                </a:pPr>
                <a:r>
                  <a:rPr lang="pt-PT" altLang="pt-PT" sz="2400" u="none">
                    <a:solidFill>
                      <a:srgbClr val="FF33CC"/>
                    </a:solidFill>
                  </a:rPr>
                  <a:t>5</a:t>
                </a:r>
              </a:p>
            </p:txBody>
          </p:sp>
          <p:sp>
            <p:nvSpPr>
              <p:cNvPr id="58459" name="Text Box 88"/>
              <p:cNvSpPr txBox="1">
                <a:spLocks noChangeArrowheads="1"/>
              </p:cNvSpPr>
              <p:nvPr/>
            </p:nvSpPr>
            <p:spPr bwMode="auto">
              <a:xfrm>
                <a:off x="4128" y="2928"/>
                <a:ext cx="240" cy="288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>
                <a:spAutoFit/>
              </a:bodyPr>
              <a:lstStyle>
                <a:lvl1pPr>
                  <a:spcBef>
                    <a:spcPct val="20000"/>
                  </a:spcBef>
                  <a:buChar char="•"/>
                  <a:defRPr sz="3200">
                    <a:solidFill>
                      <a:schemeClr val="tx1"/>
                    </a:solidFill>
                    <a:latin typeface="Times New Roman" panose="02020603050405020304" pitchFamily="18" charset="0"/>
                  </a:defRPr>
                </a:lvl1pPr>
                <a:lvl2pPr marL="742950" indent="-285750">
                  <a:spcBef>
                    <a:spcPct val="20000"/>
                  </a:spcBef>
                  <a:buChar char="–"/>
                  <a:defRPr sz="2800">
                    <a:solidFill>
                      <a:schemeClr val="tx1"/>
                    </a:solidFill>
                    <a:latin typeface="Times New Roman" panose="02020603050405020304" pitchFamily="18" charset="0"/>
                  </a:defRPr>
                </a:lvl2pPr>
                <a:lvl3pPr marL="1143000" indent="-228600">
                  <a:spcBef>
                    <a:spcPct val="20000"/>
                  </a:spcBef>
                  <a:buChar char="•"/>
                  <a:defRPr sz="2400">
                    <a:solidFill>
                      <a:schemeClr val="tx1"/>
                    </a:solidFill>
                    <a:latin typeface="Times New Roman" panose="02020603050405020304" pitchFamily="18" charset="0"/>
                  </a:defRPr>
                </a:lvl3pPr>
                <a:lvl4pPr marL="1600200" indent="-228600">
                  <a:spcBef>
                    <a:spcPct val="20000"/>
                  </a:spcBef>
                  <a:buChar char="–"/>
                  <a:defRPr sz="2000">
                    <a:solidFill>
                      <a:schemeClr val="tx1"/>
                    </a:solidFill>
                    <a:latin typeface="Times New Roman" panose="02020603050405020304" pitchFamily="18" charset="0"/>
                  </a:defRPr>
                </a:lvl4pPr>
                <a:lvl5pPr marL="2057400" indent="-228600">
                  <a:spcBef>
                    <a:spcPct val="20000"/>
                  </a:spcBef>
                  <a:buChar char="»"/>
                  <a:defRPr sz="2000">
                    <a:solidFill>
                      <a:schemeClr val="tx1"/>
                    </a:solidFill>
                    <a:latin typeface="Times New Roman" panose="02020603050405020304" pitchFamily="18" charset="0"/>
                  </a:defRPr>
                </a:lvl5pPr>
                <a:lvl6pPr marL="25146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har char="»"/>
                  <a:defRPr sz="2000">
                    <a:solidFill>
                      <a:schemeClr val="tx1"/>
                    </a:solidFill>
                    <a:latin typeface="Times New Roman" panose="02020603050405020304" pitchFamily="18" charset="0"/>
                  </a:defRPr>
                </a:lvl6pPr>
                <a:lvl7pPr marL="29718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har char="»"/>
                  <a:defRPr sz="2000">
                    <a:solidFill>
                      <a:schemeClr val="tx1"/>
                    </a:solidFill>
                    <a:latin typeface="Times New Roman" panose="02020603050405020304" pitchFamily="18" charset="0"/>
                  </a:defRPr>
                </a:lvl7pPr>
                <a:lvl8pPr marL="34290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har char="»"/>
                  <a:defRPr sz="2000">
                    <a:solidFill>
                      <a:schemeClr val="tx1"/>
                    </a:solidFill>
                    <a:latin typeface="Times New Roman" panose="02020603050405020304" pitchFamily="18" charset="0"/>
                  </a:defRPr>
                </a:lvl8pPr>
                <a:lvl9pPr marL="38862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har char="»"/>
                  <a:defRPr sz="2000">
                    <a:solidFill>
                      <a:schemeClr val="tx1"/>
                    </a:solidFill>
                    <a:latin typeface="Times New Roman" panose="02020603050405020304" pitchFamily="18" charset="0"/>
                  </a:defRPr>
                </a:lvl9pPr>
              </a:lstStyle>
              <a:p>
                <a:pPr>
                  <a:spcBef>
                    <a:spcPct val="50000"/>
                  </a:spcBef>
                  <a:buFontTx/>
                  <a:buNone/>
                </a:pPr>
                <a:r>
                  <a:rPr lang="pt-PT" altLang="pt-PT" sz="2400" u="none">
                    <a:solidFill>
                      <a:srgbClr val="FF33CC"/>
                    </a:solidFill>
                  </a:rPr>
                  <a:t>6</a:t>
                </a:r>
              </a:p>
            </p:txBody>
          </p:sp>
          <p:sp>
            <p:nvSpPr>
              <p:cNvPr id="58460" name="Text Box 89"/>
              <p:cNvSpPr txBox="1">
                <a:spLocks noChangeArrowheads="1"/>
              </p:cNvSpPr>
              <p:nvPr/>
            </p:nvSpPr>
            <p:spPr bwMode="auto">
              <a:xfrm>
                <a:off x="4128" y="3120"/>
                <a:ext cx="192" cy="288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>
                <a:spAutoFit/>
              </a:bodyPr>
              <a:lstStyle>
                <a:lvl1pPr>
                  <a:spcBef>
                    <a:spcPct val="20000"/>
                  </a:spcBef>
                  <a:buChar char="•"/>
                  <a:defRPr sz="3200">
                    <a:solidFill>
                      <a:schemeClr val="tx1"/>
                    </a:solidFill>
                    <a:latin typeface="Times New Roman" panose="02020603050405020304" pitchFamily="18" charset="0"/>
                  </a:defRPr>
                </a:lvl1pPr>
                <a:lvl2pPr marL="742950" indent="-285750">
                  <a:spcBef>
                    <a:spcPct val="20000"/>
                  </a:spcBef>
                  <a:buChar char="–"/>
                  <a:defRPr sz="2800">
                    <a:solidFill>
                      <a:schemeClr val="tx1"/>
                    </a:solidFill>
                    <a:latin typeface="Times New Roman" panose="02020603050405020304" pitchFamily="18" charset="0"/>
                  </a:defRPr>
                </a:lvl2pPr>
                <a:lvl3pPr marL="1143000" indent="-228600">
                  <a:spcBef>
                    <a:spcPct val="20000"/>
                  </a:spcBef>
                  <a:buChar char="•"/>
                  <a:defRPr sz="2400">
                    <a:solidFill>
                      <a:schemeClr val="tx1"/>
                    </a:solidFill>
                    <a:latin typeface="Times New Roman" panose="02020603050405020304" pitchFamily="18" charset="0"/>
                  </a:defRPr>
                </a:lvl3pPr>
                <a:lvl4pPr marL="1600200" indent="-228600">
                  <a:spcBef>
                    <a:spcPct val="20000"/>
                  </a:spcBef>
                  <a:buChar char="–"/>
                  <a:defRPr sz="2000">
                    <a:solidFill>
                      <a:schemeClr val="tx1"/>
                    </a:solidFill>
                    <a:latin typeface="Times New Roman" panose="02020603050405020304" pitchFamily="18" charset="0"/>
                  </a:defRPr>
                </a:lvl4pPr>
                <a:lvl5pPr marL="2057400" indent="-228600">
                  <a:spcBef>
                    <a:spcPct val="20000"/>
                  </a:spcBef>
                  <a:buChar char="»"/>
                  <a:defRPr sz="2000">
                    <a:solidFill>
                      <a:schemeClr val="tx1"/>
                    </a:solidFill>
                    <a:latin typeface="Times New Roman" panose="02020603050405020304" pitchFamily="18" charset="0"/>
                  </a:defRPr>
                </a:lvl5pPr>
                <a:lvl6pPr marL="25146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har char="»"/>
                  <a:defRPr sz="2000">
                    <a:solidFill>
                      <a:schemeClr val="tx1"/>
                    </a:solidFill>
                    <a:latin typeface="Times New Roman" panose="02020603050405020304" pitchFamily="18" charset="0"/>
                  </a:defRPr>
                </a:lvl6pPr>
                <a:lvl7pPr marL="29718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har char="»"/>
                  <a:defRPr sz="2000">
                    <a:solidFill>
                      <a:schemeClr val="tx1"/>
                    </a:solidFill>
                    <a:latin typeface="Times New Roman" panose="02020603050405020304" pitchFamily="18" charset="0"/>
                  </a:defRPr>
                </a:lvl7pPr>
                <a:lvl8pPr marL="34290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har char="»"/>
                  <a:defRPr sz="2000">
                    <a:solidFill>
                      <a:schemeClr val="tx1"/>
                    </a:solidFill>
                    <a:latin typeface="Times New Roman" panose="02020603050405020304" pitchFamily="18" charset="0"/>
                  </a:defRPr>
                </a:lvl8pPr>
                <a:lvl9pPr marL="38862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har char="»"/>
                  <a:defRPr sz="2000">
                    <a:solidFill>
                      <a:schemeClr val="tx1"/>
                    </a:solidFill>
                    <a:latin typeface="Times New Roman" panose="02020603050405020304" pitchFamily="18" charset="0"/>
                  </a:defRPr>
                </a:lvl9pPr>
              </a:lstStyle>
              <a:p>
                <a:pPr>
                  <a:spcBef>
                    <a:spcPct val="50000"/>
                  </a:spcBef>
                  <a:buFontTx/>
                  <a:buNone/>
                </a:pPr>
                <a:r>
                  <a:rPr lang="pt-PT" altLang="pt-PT" sz="2400" u="none">
                    <a:solidFill>
                      <a:srgbClr val="FF33CC"/>
                    </a:solidFill>
                  </a:rPr>
                  <a:t>7</a:t>
                </a:r>
              </a:p>
            </p:txBody>
          </p:sp>
          <p:sp>
            <p:nvSpPr>
              <p:cNvPr id="58461" name="Text Box 90"/>
              <p:cNvSpPr txBox="1">
                <a:spLocks noChangeArrowheads="1"/>
              </p:cNvSpPr>
              <p:nvPr/>
            </p:nvSpPr>
            <p:spPr bwMode="auto">
              <a:xfrm>
                <a:off x="4128" y="3312"/>
                <a:ext cx="192" cy="288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>
                <a:spAutoFit/>
              </a:bodyPr>
              <a:lstStyle>
                <a:lvl1pPr>
                  <a:spcBef>
                    <a:spcPct val="20000"/>
                  </a:spcBef>
                  <a:buChar char="•"/>
                  <a:defRPr sz="3200">
                    <a:solidFill>
                      <a:schemeClr val="tx1"/>
                    </a:solidFill>
                    <a:latin typeface="Times New Roman" panose="02020603050405020304" pitchFamily="18" charset="0"/>
                  </a:defRPr>
                </a:lvl1pPr>
                <a:lvl2pPr marL="742950" indent="-285750">
                  <a:spcBef>
                    <a:spcPct val="20000"/>
                  </a:spcBef>
                  <a:buChar char="–"/>
                  <a:defRPr sz="2800">
                    <a:solidFill>
                      <a:schemeClr val="tx1"/>
                    </a:solidFill>
                    <a:latin typeface="Times New Roman" panose="02020603050405020304" pitchFamily="18" charset="0"/>
                  </a:defRPr>
                </a:lvl2pPr>
                <a:lvl3pPr marL="1143000" indent="-228600">
                  <a:spcBef>
                    <a:spcPct val="20000"/>
                  </a:spcBef>
                  <a:buChar char="•"/>
                  <a:defRPr sz="2400">
                    <a:solidFill>
                      <a:schemeClr val="tx1"/>
                    </a:solidFill>
                    <a:latin typeface="Times New Roman" panose="02020603050405020304" pitchFamily="18" charset="0"/>
                  </a:defRPr>
                </a:lvl3pPr>
                <a:lvl4pPr marL="1600200" indent="-228600">
                  <a:spcBef>
                    <a:spcPct val="20000"/>
                  </a:spcBef>
                  <a:buChar char="–"/>
                  <a:defRPr sz="2000">
                    <a:solidFill>
                      <a:schemeClr val="tx1"/>
                    </a:solidFill>
                    <a:latin typeface="Times New Roman" panose="02020603050405020304" pitchFamily="18" charset="0"/>
                  </a:defRPr>
                </a:lvl4pPr>
                <a:lvl5pPr marL="2057400" indent="-228600">
                  <a:spcBef>
                    <a:spcPct val="20000"/>
                  </a:spcBef>
                  <a:buChar char="»"/>
                  <a:defRPr sz="2000">
                    <a:solidFill>
                      <a:schemeClr val="tx1"/>
                    </a:solidFill>
                    <a:latin typeface="Times New Roman" panose="02020603050405020304" pitchFamily="18" charset="0"/>
                  </a:defRPr>
                </a:lvl5pPr>
                <a:lvl6pPr marL="25146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har char="»"/>
                  <a:defRPr sz="2000">
                    <a:solidFill>
                      <a:schemeClr val="tx1"/>
                    </a:solidFill>
                    <a:latin typeface="Times New Roman" panose="02020603050405020304" pitchFamily="18" charset="0"/>
                  </a:defRPr>
                </a:lvl6pPr>
                <a:lvl7pPr marL="29718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har char="»"/>
                  <a:defRPr sz="2000">
                    <a:solidFill>
                      <a:schemeClr val="tx1"/>
                    </a:solidFill>
                    <a:latin typeface="Times New Roman" panose="02020603050405020304" pitchFamily="18" charset="0"/>
                  </a:defRPr>
                </a:lvl7pPr>
                <a:lvl8pPr marL="34290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har char="»"/>
                  <a:defRPr sz="2000">
                    <a:solidFill>
                      <a:schemeClr val="tx1"/>
                    </a:solidFill>
                    <a:latin typeface="Times New Roman" panose="02020603050405020304" pitchFamily="18" charset="0"/>
                  </a:defRPr>
                </a:lvl8pPr>
                <a:lvl9pPr marL="38862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har char="»"/>
                  <a:defRPr sz="2000">
                    <a:solidFill>
                      <a:schemeClr val="tx1"/>
                    </a:solidFill>
                    <a:latin typeface="Times New Roman" panose="02020603050405020304" pitchFamily="18" charset="0"/>
                  </a:defRPr>
                </a:lvl9pPr>
              </a:lstStyle>
              <a:p>
                <a:pPr>
                  <a:spcBef>
                    <a:spcPct val="50000"/>
                  </a:spcBef>
                  <a:buFontTx/>
                  <a:buNone/>
                </a:pPr>
                <a:r>
                  <a:rPr lang="pt-PT" altLang="pt-PT" sz="2400" u="none">
                    <a:solidFill>
                      <a:srgbClr val="FF33CC"/>
                    </a:solidFill>
                  </a:rPr>
                  <a:t>8</a:t>
                </a:r>
              </a:p>
            </p:txBody>
          </p:sp>
          <p:sp>
            <p:nvSpPr>
              <p:cNvPr id="58462" name="Text Box 91"/>
              <p:cNvSpPr txBox="1">
                <a:spLocks noChangeArrowheads="1"/>
              </p:cNvSpPr>
              <p:nvPr/>
            </p:nvSpPr>
            <p:spPr bwMode="auto">
              <a:xfrm>
                <a:off x="4128" y="3504"/>
                <a:ext cx="192" cy="288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>
                <a:spAutoFit/>
              </a:bodyPr>
              <a:lstStyle>
                <a:lvl1pPr>
                  <a:spcBef>
                    <a:spcPct val="20000"/>
                  </a:spcBef>
                  <a:buChar char="•"/>
                  <a:defRPr sz="3200">
                    <a:solidFill>
                      <a:schemeClr val="tx1"/>
                    </a:solidFill>
                    <a:latin typeface="Times New Roman" panose="02020603050405020304" pitchFamily="18" charset="0"/>
                  </a:defRPr>
                </a:lvl1pPr>
                <a:lvl2pPr marL="742950" indent="-285750">
                  <a:spcBef>
                    <a:spcPct val="20000"/>
                  </a:spcBef>
                  <a:buChar char="–"/>
                  <a:defRPr sz="2800">
                    <a:solidFill>
                      <a:schemeClr val="tx1"/>
                    </a:solidFill>
                    <a:latin typeface="Times New Roman" panose="02020603050405020304" pitchFamily="18" charset="0"/>
                  </a:defRPr>
                </a:lvl2pPr>
                <a:lvl3pPr marL="1143000" indent="-228600">
                  <a:spcBef>
                    <a:spcPct val="20000"/>
                  </a:spcBef>
                  <a:buChar char="•"/>
                  <a:defRPr sz="2400">
                    <a:solidFill>
                      <a:schemeClr val="tx1"/>
                    </a:solidFill>
                    <a:latin typeface="Times New Roman" panose="02020603050405020304" pitchFamily="18" charset="0"/>
                  </a:defRPr>
                </a:lvl3pPr>
                <a:lvl4pPr marL="1600200" indent="-228600">
                  <a:spcBef>
                    <a:spcPct val="20000"/>
                  </a:spcBef>
                  <a:buChar char="–"/>
                  <a:defRPr sz="2000">
                    <a:solidFill>
                      <a:schemeClr val="tx1"/>
                    </a:solidFill>
                    <a:latin typeface="Times New Roman" panose="02020603050405020304" pitchFamily="18" charset="0"/>
                  </a:defRPr>
                </a:lvl4pPr>
                <a:lvl5pPr marL="2057400" indent="-228600">
                  <a:spcBef>
                    <a:spcPct val="20000"/>
                  </a:spcBef>
                  <a:buChar char="»"/>
                  <a:defRPr sz="2000">
                    <a:solidFill>
                      <a:schemeClr val="tx1"/>
                    </a:solidFill>
                    <a:latin typeface="Times New Roman" panose="02020603050405020304" pitchFamily="18" charset="0"/>
                  </a:defRPr>
                </a:lvl5pPr>
                <a:lvl6pPr marL="25146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har char="»"/>
                  <a:defRPr sz="2000">
                    <a:solidFill>
                      <a:schemeClr val="tx1"/>
                    </a:solidFill>
                    <a:latin typeface="Times New Roman" panose="02020603050405020304" pitchFamily="18" charset="0"/>
                  </a:defRPr>
                </a:lvl6pPr>
                <a:lvl7pPr marL="29718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har char="»"/>
                  <a:defRPr sz="2000">
                    <a:solidFill>
                      <a:schemeClr val="tx1"/>
                    </a:solidFill>
                    <a:latin typeface="Times New Roman" panose="02020603050405020304" pitchFamily="18" charset="0"/>
                  </a:defRPr>
                </a:lvl7pPr>
                <a:lvl8pPr marL="34290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har char="»"/>
                  <a:defRPr sz="2000">
                    <a:solidFill>
                      <a:schemeClr val="tx1"/>
                    </a:solidFill>
                    <a:latin typeface="Times New Roman" panose="02020603050405020304" pitchFamily="18" charset="0"/>
                  </a:defRPr>
                </a:lvl8pPr>
                <a:lvl9pPr marL="38862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har char="»"/>
                  <a:defRPr sz="2000">
                    <a:solidFill>
                      <a:schemeClr val="tx1"/>
                    </a:solidFill>
                    <a:latin typeface="Times New Roman" panose="02020603050405020304" pitchFamily="18" charset="0"/>
                  </a:defRPr>
                </a:lvl9pPr>
              </a:lstStyle>
              <a:p>
                <a:pPr>
                  <a:spcBef>
                    <a:spcPct val="50000"/>
                  </a:spcBef>
                  <a:buFontTx/>
                  <a:buNone/>
                </a:pPr>
                <a:r>
                  <a:rPr lang="pt-PT" altLang="pt-PT" sz="2400" u="none">
                    <a:solidFill>
                      <a:srgbClr val="FF33CC"/>
                    </a:solidFill>
                  </a:rPr>
                  <a:t>9</a:t>
                </a:r>
              </a:p>
            </p:txBody>
          </p:sp>
          <p:sp>
            <p:nvSpPr>
              <p:cNvPr id="58463" name="Text Box 92"/>
              <p:cNvSpPr txBox="1">
                <a:spLocks noChangeArrowheads="1"/>
              </p:cNvSpPr>
              <p:nvPr/>
            </p:nvSpPr>
            <p:spPr bwMode="auto">
              <a:xfrm>
                <a:off x="4080" y="3696"/>
                <a:ext cx="336" cy="288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>
                <a:spAutoFit/>
              </a:bodyPr>
              <a:lstStyle>
                <a:lvl1pPr>
                  <a:spcBef>
                    <a:spcPct val="20000"/>
                  </a:spcBef>
                  <a:buChar char="•"/>
                  <a:defRPr sz="3200">
                    <a:solidFill>
                      <a:schemeClr val="tx1"/>
                    </a:solidFill>
                    <a:latin typeface="Times New Roman" panose="02020603050405020304" pitchFamily="18" charset="0"/>
                  </a:defRPr>
                </a:lvl1pPr>
                <a:lvl2pPr marL="742950" indent="-285750">
                  <a:spcBef>
                    <a:spcPct val="20000"/>
                  </a:spcBef>
                  <a:buChar char="–"/>
                  <a:defRPr sz="2800">
                    <a:solidFill>
                      <a:schemeClr val="tx1"/>
                    </a:solidFill>
                    <a:latin typeface="Times New Roman" panose="02020603050405020304" pitchFamily="18" charset="0"/>
                  </a:defRPr>
                </a:lvl2pPr>
                <a:lvl3pPr marL="1143000" indent="-228600">
                  <a:spcBef>
                    <a:spcPct val="20000"/>
                  </a:spcBef>
                  <a:buChar char="•"/>
                  <a:defRPr sz="2400">
                    <a:solidFill>
                      <a:schemeClr val="tx1"/>
                    </a:solidFill>
                    <a:latin typeface="Times New Roman" panose="02020603050405020304" pitchFamily="18" charset="0"/>
                  </a:defRPr>
                </a:lvl3pPr>
                <a:lvl4pPr marL="1600200" indent="-228600">
                  <a:spcBef>
                    <a:spcPct val="20000"/>
                  </a:spcBef>
                  <a:buChar char="–"/>
                  <a:defRPr sz="2000">
                    <a:solidFill>
                      <a:schemeClr val="tx1"/>
                    </a:solidFill>
                    <a:latin typeface="Times New Roman" panose="02020603050405020304" pitchFamily="18" charset="0"/>
                  </a:defRPr>
                </a:lvl4pPr>
                <a:lvl5pPr marL="2057400" indent="-228600">
                  <a:spcBef>
                    <a:spcPct val="20000"/>
                  </a:spcBef>
                  <a:buChar char="»"/>
                  <a:defRPr sz="2000">
                    <a:solidFill>
                      <a:schemeClr val="tx1"/>
                    </a:solidFill>
                    <a:latin typeface="Times New Roman" panose="02020603050405020304" pitchFamily="18" charset="0"/>
                  </a:defRPr>
                </a:lvl5pPr>
                <a:lvl6pPr marL="25146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har char="»"/>
                  <a:defRPr sz="2000">
                    <a:solidFill>
                      <a:schemeClr val="tx1"/>
                    </a:solidFill>
                    <a:latin typeface="Times New Roman" panose="02020603050405020304" pitchFamily="18" charset="0"/>
                  </a:defRPr>
                </a:lvl6pPr>
                <a:lvl7pPr marL="29718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har char="»"/>
                  <a:defRPr sz="2000">
                    <a:solidFill>
                      <a:schemeClr val="tx1"/>
                    </a:solidFill>
                    <a:latin typeface="Times New Roman" panose="02020603050405020304" pitchFamily="18" charset="0"/>
                  </a:defRPr>
                </a:lvl7pPr>
                <a:lvl8pPr marL="34290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har char="»"/>
                  <a:defRPr sz="2000">
                    <a:solidFill>
                      <a:schemeClr val="tx1"/>
                    </a:solidFill>
                    <a:latin typeface="Times New Roman" panose="02020603050405020304" pitchFamily="18" charset="0"/>
                  </a:defRPr>
                </a:lvl8pPr>
                <a:lvl9pPr marL="38862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har char="»"/>
                  <a:defRPr sz="2000">
                    <a:solidFill>
                      <a:schemeClr val="tx1"/>
                    </a:solidFill>
                    <a:latin typeface="Times New Roman" panose="02020603050405020304" pitchFamily="18" charset="0"/>
                  </a:defRPr>
                </a:lvl9pPr>
              </a:lstStyle>
              <a:p>
                <a:pPr>
                  <a:spcBef>
                    <a:spcPct val="50000"/>
                  </a:spcBef>
                  <a:buFontTx/>
                  <a:buNone/>
                </a:pPr>
                <a:r>
                  <a:rPr lang="pt-PT" altLang="pt-PT" sz="2400" u="none">
                    <a:solidFill>
                      <a:srgbClr val="FF33CC"/>
                    </a:solidFill>
                  </a:rPr>
                  <a:t>10</a:t>
                </a:r>
              </a:p>
            </p:txBody>
          </p:sp>
          <p:sp>
            <p:nvSpPr>
              <p:cNvPr id="58464" name="Text Box 93"/>
              <p:cNvSpPr txBox="1">
                <a:spLocks noChangeArrowheads="1"/>
              </p:cNvSpPr>
              <p:nvPr/>
            </p:nvSpPr>
            <p:spPr bwMode="auto">
              <a:xfrm>
                <a:off x="4080" y="3888"/>
                <a:ext cx="336" cy="288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>
                <a:spAutoFit/>
              </a:bodyPr>
              <a:lstStyle>
                <a:lvl1pPr>
                  <a:spcBef>
                    <a:spcPct val="20000"/>
                  </a:spcBef>
                  <a:buChar char="•"/>
                  <a:defRPr sz="3200">
                    <a:solidFill>
                      <a:schemeClr val="tx1"/>
                    </a:solidFill>
                    <a:latin typeface="Times New Roman" panose="02020603050405020304" pitchFamily="18" charset="0"/>
                  </a:defRPr>
                </a:lvl1pPr>
                <a:lvl2pPr marL="742950" indent="-285750">
                  <a:spcBef>
                    <a:spcPct val="20000"/>
                  </a:spcBef>
                  <a:buChar char="–"/>
                  <a:defRPr sz="2800">
                    <a:solidFill>
                      <a:schemeClr val="tx1"/>
                    </a:solidFill>
                    <a:latin typeface="Times New Roman" panose="02020603050405020304" pitchFamily="18" charset="0"/>
                  </a:defRPr>
                </a:lvl2pPr>
                <a:lvl3pPr marL="1143000" indent="-228600">
                  <a:spcBef>
                    <a:spcPct val="20000"/>
                  </a:spcBef>
                  <a:buChar char="•"/>
                  <a:defRPr sz="2400">
                    <a:solidFill>
                      <a:schemeClr val="tx1"/>
                    </a:solidFill>
                    <a:latin typeface="Times New Roman" panose="02020603050405020304" pitchFamily="18" charset="0"/>
                  </a:defRPr>
                </a:lvl3pPr>
                <a:lvl4pPr marL="1600200" indent="-228600">
                  <a:spcBef>
                    <a:spcPct val="20000"/>
                  </a:spcBef>
                  <a:buChar char="–"/>
                  <a:defRPr sz="2000">
                    <a:solidFill>
                      <a:schemeClr val="tx1"/>
                    </a:solidFill>
                    <a:latin typeface="Times New Roman" panose="02020603050405020304" pitchFamily="18" charset="0"/>
                  </a:defRPr>
                </a:lvl4pPr>
                <a:lvl5pPr marL="2057400" indent="-228600">
                  <a:spcBef>
                    <a:spcPct val="20000"/>
                  </a:spcBef>
                  <a:buChar char="»"/>
                  <a:defRPr sz="2000">
                    <a:solidFill>
                      <a:schemeClr val="tx1"/>
                    </a:solidFill>
                    <a:latin typeface="Times New Roman" panose="02020603050405020304" pitchFamily="18" charset="0"/>
                  </a:defRPr>
                </a:lvl5pPr>
                <a:lvl6pPr marL="25146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har char="»"/>
                  <a:defRPr sz="2000">
                    <a:solidFill>
                      <a:schemeClr val="tx1"/>
                    </a:solidFill>
                    <a:latin typeface="Times New Roman" panose="02020603050405020304" pitchFamily="18" charset="0"/>
                  </a:defRPr>
                </a:lvl6pPr>
                <a:lvl7pPr marL="29718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har char="»"/>
                  <a:defRPr sz="2000">
                    <a:solidFill>
                      <a:schemeClr val="tx1"/>
                    </a:solidFill>
                    <a:latin typeface="Times New Roman" panose="02020603050405020304" pitchFamily="18" charset="0"/>
                  </a:defRPr>
                </a:lvl7pPr>
                <a:lvl8pPr marL="34290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har char="»"/>
                  <a:defRPr sz="2000">
                    <a:solidFill>
                      <a:schemeClr val="tx1"/>
                    </a:solidFill>
                    <a:latin typeface="Times New Roman" panose="02020603050405020304" pitchFamily="18" charset="0"/>
                  </a:defRPr>
                </a:lvl8pPr>
                <a:lvl9pPr marL="38862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har char="»"/>
                  <a:defRPr sz="2000">
                    <a:solidFill>
                      <a:schemeClr val="tx1"/>
                    </a:solidFill>
                    <a:latin typeface="Times New Roman" panose="02020603050405020304" pitchFamily="18" charset="0"/>
                  </a:defRPr>
                </a:lvl9pPr>
              </a:lstStyle>
              <a:p>
                <a:pPr>
                  <a:spcBef>
                    <a:spcPct val="50000"/>
                  </a:spcBef>
                  <a:buFontTx/>
                  <a:buNone/>
                </a:pPr>
                <a:r>
                  <a:rPr lang="pt-PT" altLang="pt-PT" sz="2400" u="none">
                    <a:solidFill>
                      <a:srgbClr val="FF33CC"/>
                    </a:solidFill>
                  </a:rPr>
                  <a:t>11</a:t>
                </a:r>
              </a:p>
            </p:txBody>
          </p:sp>
          <p:grpSp>
            <p:nvGrpSpPr>
              <p:cNvPr id="58465" name="Group 94"/>
              <p:cNvGrpSpPr>
                <a:grpSpLocks/>
              </p:cNvGrpSpPr>
              <p:nvPr/>
            </p:nvGrpSpPr>
            <p:grpSpPr bwMode="auto">
              <a:xfrm>
                <a:off x="4176" y="1872"/>
                <a:ext cx="96" cy="96"/>
                <a:chOff x="4176" y="1872"/>
                <a:chExt cx="96" cy="96"/>
              </a:xfrm>
            </p:grpSpPr>
            <p:sp>
              <p:nvSpPr>
                <p:cNvPr id="58466" name="Line 95"/>
                <p:cNvSpPr>
                  <a:spLocks noChangeShapeType="1"/>
                </p:cNvSpPr>
                <p:nvPr/>
              </p:nvSpPr>
              <p:spPr bwMode="auto">
                <a:xfrm>
                  <a:off x="4176" y="1872"/>
                  <a:ext cx="0" cy="96"/>
                </a:xfrm>
                <a:prstGeom prst="line">
                  <a:avLst/>
                </a:prstGeom>
                <a:noFill/>
                <a:ln w="19050">
                  <a:solidFill>
                    <a:srgbClr val="FF33CC"/>
                  </a:solidFill>
                  <a:round/>
                  <a:headEnd/>
                  <a:tailEnd/>
                </a:ln>
                <a:extLst>
                  <a:ext uri="{909E8E84-426E-40DD-AFC4-6F175D3DCCD1}">
                    <a14:hiddenFill xmlns:a14="http://schemas.microsoft.com/office/drawing/2010/main">
                      <a:noFill/>
                    </a14:hiddenFill>
                  </a:ext>
                </a:extLst>
              </p:spPr>
              <p:txBody>
                <a:bodyPr wrap="none" anchor="ctr"/>
                <a:lstStyle/>
                <a:p>
                  <a:endParaRPr lang="pt-PT"/>
                </a:p>
              </p:txBody>
            </p:sp>
            <p:sp>
              <p:nvSpPr>
                <p:cNvPr id="58467" name="Line 96"/>
                <p:cNvSpPr>
                  <a:spLocks noChangeShapeType="1"/>
                </p:cNvSpPr>
                <p:nvPr/>
              </p:nvSpPr>
              <p:spPr bwMode="auto">
                <a:xfrm>
                  <a:off x="4176" y="1872"/>
                  <a:ext cx="96" cy="48"/>
                </a:xfrm>
                <a:prstGeom prst="line">
                  <a:avLst/>
                </a:prstGeom>
                <a:noFill/>
                <a:ln w="19050">
                  <a:solidFill>
                    <a:srgbClr val="FF33CC"/>
                  </a:solidFill>
                  <a:round/>
                  <a:headEnd/>
                  <a:tailEnd/>
                </a:ln>
                <a:extLst>
                  <a:ext uri="{909E8E84-426E-40DD-AFC4-6F175D3DCCD1}">
                    <a14:hiddenFill xmlns:a14="http://schemas.microsoft.com/office/drawing/2010/main">
                      <a:noFill/>
                    </a14:hiddenFill>
                  </a:ext>
                </a:extLst>
              </p:spPr>
              <p:txBody>
                <a:bodyPr wrap="none" anchor="ctr"/>
                <a:lstStyle/>
                <a:p>
                  <a:endParaRPr lang="pt-PT"/>
                </a:p>
              </p:txBody>
            </p:sp>
            <p:sp>
              <p:nvSpPr>
                <p:cNvPr id="58468" name="Line 97"/>
                <p:cNvSpPr>
                  <a:spLocks noChangeShapeType="1"/>
                </p:cNvSpPr>
                <p:nvPr/>
              </p:nvSpPr>
              <p:spPr bwMode="auto">
                <a:xfrm flipH="1">
                  <a:off x="4176" y="1920"/>
                  <a:ext cx="96" cy="48"/>
                </a:xfrm>
                <a:prstGeom prst="line">
                  <a:avLst/>
                </a:prstGeom>
                <a:noFill/>
                <a:ln w="19050">
                  <a:solidFill>
                    <a:srgbClr val="FF33CC"/>
                  </a:solidFill>
                  <a:round/>
                  <a:headEnd/>
                  <a:tailEnd/>
                </a:ln>
                <a:extLst>
                  <a:ext uri="{909E8E84-426E-40DD-AFC4-6F175D3DCCD1}">
                    <a14:hiddenFill xmlns:a14="http://schemas.microsoft.com/office/drawing/2010/main">
                      <a:noFill/>
                    </a14:hiddenFill>
                  </a:ext>
                </a:extLst>
              </p:spPr>
              <p:txBody>
                <a:bodyPr wrap="none" anchor="ctr"/>
                <a:lstStyle/>
                <a:p>
                  <a:endParaRPr lang="pt-PT"/>
                </a:p>
              </p:txBody>
            </p:sp>
          </p:grpSp>
        </p:grpSp>
        <p:sp>
          <p:nvSpPr>
            <p:cNvPr id="58387" name="Text Box 98"/>
            <p:cNvSpPr txBox="1">
              <a:spLocks noChangeArrowheads="1"/>
            </p:cNvSpPr>
            <p:nvPr/>
          </p:nvSpPr>
          <p:spPr bwMode="auto">
            <a:xfrm>
              <a:off x="4080" y="1632"/>
              <a:ext cx="652" cy="231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>
              <a:spAutoFit/>
            </a:bodyPr>
            <a:lstStyle>
              <a:lvl1pPr>
                <a:spcBef>
                  <a:spcPct val="20000"/>
                </a:spcBef>
                <a:buChar char="•"/>
                <a:defRPr sz="3200">
                  <a:solidFill>
                    <a:schemeClr val="tx1"/>
                  </a:solidFill>
                  <a:latin typeface="Times New Roman" panose="02020603050405020304" pitchFamily="18" charset="0"/>
                </a:defRPr>
              </a:lvl1pPr>
              <a:lvl2pPr marL="742950" indent="-285750">
                <a:spcBef>
                  <a:spcPct val="20000"/>
                </a:spcBef>
                <a:buChar char="–"/>
                <a:defRPr sz="2800">
                  <a:solidFill>
                    <a:schemeClr val="tx1"/>
                  </a:solidFill>
                  <a:latin typeface="Times New Roman" panose="02020603050405020304" pitchFamily="18" charset="0"/>
                </a:defRPr>
              </a:lvl2pPr>
              <a:lvl3pPr marL="1143000" indent="-228600">
                <a:spcBef>
                  <a:spcPct val="20000"/>
                </a:spcBef>
                <a:buChar char="•"/>
                <a:defRPr sz="2400">
                  <a:solidFill>
                    <a:schemeClr val="tx1"/>
                  </a:solidFill>
                  <a:latin typeface="Times New Roman" panose="02020603050405020304" pitchFamily="18" charset="0"/>
                </a:defRPr>
              </a:lvl3pPr>
              <a:lvl4pPr marL="1600200" indent="-228600">
                <a:spcBef>
                  <a:spcPct val="20000"/>
                </a:spcBef>
                <a:buChar char="–"/>
                <a:defRPr sz="2000">
                  <a:solidFill>
                    <a:schemeClr val="tx1"/>
                  </a:solidFill>
                  <a:latin typeface="Times New Roman" panose="02020603050405020304" pitchFamily="18" charset="0"/>
                </a:defRPr>
              </a:lvl4pPr>
              <a:lvl5pPr marL="2057400" indent="-228600">
                <a:spcBef>
                  <a:spcPct val="20000"/>
                </a:spcBef>
                <a:buChar char="»"/>
                <a:defRPr sz="2000">
                  <a:solidFill>
                    <a:schemeClr val="tx1"/>
                  </a:solidFill>
                  <a:latin typeface="Times New Roman" panose="02020603050405020304" pitchFamily="18" charset="0"/>
                </a:defRPr>
              </a:lvl5pPr>
              <a:lvl6pPr marL="25146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Times New Roman" panose="02020603050405020304" pitchFamily="18" charset="0"/>
                </a:defRPr>
              </a:lvl6pPr>
              <a:lvl7pPr marL="29718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Times New Roman" panose="02020603050405020304" pitchFamily="18" charset="0"/>
                </a:defRPr>
              </a:lvl7pPr>
              <a:lvl8pPr marL="34290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Times New Roman" panose="02020603050405020304" pitchFamily="18" charset="0"/>
                </a:defRPr>
              </a:lvl8pPr>
              <a:lvl9pPr marL="38862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Times New Roman" panose="02020603050405020304" pitchFamily="18" charset="0"/>
                </a:defRPr>
              </a:lvl9pPr>
            </a:lstStyle>
            <a:p>
              <a:pPr>
                <a:spcBef>
                  <a:spcPct val="0"/>
                </a:spcBef>
                <a:buFontTx/>
                <a:buNone/>
              </a:pPr>
              <a:r>
                <a:rPr lang="pt-PT" altLang="pt-PT" sz="1800" u="none">
                  <a:solidFill>
                    <a:srgbClr val="FF33CC"/>
                  </a:solidFill>
                </a:rPr>
                <a:t>H18/D20</a:t>
              </a:r>
              <a:endParaRPr lang="pt-PT" altLang="pt-PT" sz="2400" u="none"/>
            </a:p>
          </p:txBody>
        </p:sp>
        <p:sp>
          <p:nvSpPr>
            <p:cNvPr id="58388" name="Text Box 99"/>
            <p:cNvSpPr txBox="1">
              <a:spLocks noChangeArrowheads="1"/>
            </p:cNvSpPr>
            <p:nvPr/>
          </p:nvSpPr>
          <p:spPr bwMode="auto">
            <a:xfrm>
              <a:off x="4656" y="1632"/>
              <a:ext cx="624" cy="231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>
              <a:spAutoFit/>
            </a:bodyPr>
            <a:lstStyle>
              <a:lvl1pPr>
                <a:spcBef>
                  <a:spcPct val="20000"/>
                </a:spcBef>
                <a:buChar char="•"/>
                <a:defRPr sz="3200">
                  <a:solidFill>
                    <a:schemeClr val="tx1"/>
                  </a:solidFill>
                  <a:latin typeface="Times New Roman" panose="02020603050405020304" pitchFamily="18" charset="0"/>
                </a:defRPr>
              </a:lvl1pPr>
              <a:lvl2pPr marL="742950" indent="-285750">
                <a:spcBef>
                  <a:spcPct val="20000"/>
                </a:spcBef>
                <a:buChar char="–"/>
                <a:defRPr sz="2800">
                  <a:solidFill>
                    <a:schemeClr val="tx1"/>
                  </a:solidFill>
                  <a:latin typeface="Times New Roman" panose="02020603050405020304" pitchFamily="18" charset="0"/>
                </a:defRPr>
              </a:lvl2pPr>
              <a:lvl3pPr marL="1143000" indent="-228600">
                <a:spcBef>
                  <a:spcPct val="20000"/>
                </a:spcBef>
                <a:buChar char="•"/>
                <a:defRPr sz="2400">
                  <a:solidFill>
                    <a:schemeClr val="tx1"/>
                  </a:solidFill>
                  <a:latin typeface="Times New Roman" panose="02020603050405020304" pitchFamily="18" charset="0"/>
                </a:defRPr>
              </a:lvl3pPr>
              <a:lvl4pPr marL="1600200" indent="-228600">
                <a:spcBef>
                  <a:spcPct val="20000"/>
                </a:spcBef>
                <a:buChar char="–"/>
                <a:defRPr sz="2000">
                  <a:solidFill>
                    <a:schemeClr val="tx1"/>
                  </a:solidFill>
                  <a:latin typeface="Times New Roman" panose="02020603050405020304" pitchFamily="18" charset="0"/>
                </a:defRPr>
              </a:lvl4pPr>
              <a:lvl5pPr marL="2057400" indent="-228600">
                <a:spcBef>
                  <a:spcPct val="20000"/>
                </a:spcBef>
                <a:buChar char="»"/>
                <a:defRPr sz="2000">
                  <a:solidFill>
                    <a:schemeClr val="tx1"/>
                  </a:solidFill>
                  <a:latin typeface="Times New Roman" panose="02020603050405020304" pitchFamily="18" charset="0"/>
                </a:defRPr>
              </a:lvl5pPr>
              <a:lvl6pPr marL="25146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Times New Roman" panose="02020603050405020304" pitchFamily="18" charset="0"/>
                </a:defRPr>
              </a:lvl6pPr>
              <a:lvl7pPr marL="29718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Times New Roman" panose="02020603050405020304" pitchFamily="18" charset="0"/>
                </a:defRPr>
              </a:lvl7pPr>
              <a:lvl8pPr marL="34290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Times New Roman" panose="02020603050405020304" pitchFamily="18" charset="0"/>
                </a:defRPr>
              </a:lvl8pPr>
              <a:lvl9pPr marL="38862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Times New Roman" panose="02020603050405020304" pitchFamily="18" charset="0"/>
                </a:defRPr>
              </a:lvl9pPr>
            </a:lstStyle>
            <a:p>
              <a:pPr>
                <a:spcBef>
                  <a:spcPct val="0"/>
                </a:spcBef>
                <a:buFontTx/>
                <a:buNone/>
              </a:pPr>
              <a:r>
                <a:rPr lang="pt-PT" altLang="pt-PT" sz="1800" u="none">
                  <a:solidFill>
                    <a:srgbClr val="FF33CC"/>
                  </a:solidFill>
                </a:rPr>
                <a:t>2.2000m</a:t>
              </a:r>
              <a:endParaRPr lang="pt-PT" altLang="pt-PT" sz="2400" u="none"/>
            </a:p>
          </p:txBody>
        </p:sp>
        <p:sp>
          <p:nvSpPr>
            <p:cNvPr id="58389" name="Text Box 100"/>
            <p:cNvSpPr txBox="1">
              <a:spLocks noChangeArrowheads="1"/>
            </p:cNvSpPr>
            <p:nvPr/>
          </p:nvSpPr>
          <p:spPr bwMode="auto">
            <a:xfrm>
              <a:off x="5232" y="1632"/>
              <a:ext cx="444" cy="231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>
              <a:spAutoFit/>
            </a:bodyPr>
            <a:lstStyle>
              <a:lvl1pPr>
                <a:spcBef>
                  <a:spcPct val="20000"/>
                </a:spcBef>
                <a:buChar char="•"/>
                <a:defRPr sz="3200">
                  <a:solidFill>
                    <a:schemeClr val="tx1"/>
                  </a:solidFill>
                  <a:latin typeface="Times New Roman" panose="02020603050405020304" pitchFamily="18" charset="0"/>
                </a:defRPr>
              </a:lvl1pPr>
              <a:lvl2pPr marL="742950" indent="-285750">
                <a:spcBef>
                  <a:spcPct val="20000"/>
                </a:spcBef>
                <a:buChar char="–"/>
                <a:defRPr sz="2800">
                  <a:solidFill>
                    <a:schemeClr val="tx1"/>
                  </a:solidFill>
                  <a:latin typeface="Times New Roman" panose="02020603050405020304" pitchFamily="18" charset="0"/>
                </a:defRPr>
              </a:lvl2pPr>
              <a:lvl3pPr marL="1143000" indent="-228600">
                <a:spcBef>
                  <a:spcPct val="20000"/>
                </a:spcBef>
                <a:buChar char="•"/>
                <a:defRPr sz="2400">
                  <a:solidFill>
                    <a:schemeClr val="tx1"/>
                  </a:solidFill>
                  <a:latin typeface="Times New Roman" panose="02020603050405020304" pitchFamily="18" charset="0"/>
                </a:defRPr>
              </a:lvl3pPr>
              <a:lvl4pPr marL="1600200" indent="-228600">
                <a:spcBef>
                  <a:spcPct val="20000"/>
                </a:spcBef>
                <a:buChar char="–"/>
                <a:defRPr sz="2000">
                  <a:solidFill>
                    <a:schemeClr val="tx1"/>
                  </a:solidFill>
                  <a:latin typeface="Times New Roman" panose="02020603050405020304" pitchFamily="18" charset="0"/>
                </a:defRPr>
              </a:lvl4pPr>
              <a:lvl5pPr marL="2057400" indent="-228600">
                <a:spcBef>
                  <a:spcPct val="20000"/>
                </a:spcBef>
                <a:buChar char="»"/>
                <a:defRPr sz="2000">
                  <a:solidFill>
                    <a:schemeClr val="tx1"/>
                  </a:solidFill>
                  <a:latin typeface="Times New Roman" panose="02020603050405020304" pitchFamily="18" charset="0"/>
                </a:defRPr>
              </a:lvl5pPr>
              <a:lvl6pPr marL="25146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Times New Roman" panose="02020603050405020304" pitchFamily="18" charset="0"/>
                </a:defRPr>
              </a:lvl6pPr>
              <a:lvl7pPr marL="29718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Times New Roman" panose="02020603050405020304" pitchFamily="18" charset="0"/>
                </a:defRPr>
              </a:lvl7pPr>
              <a:lvl8pPr marL="34290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Times New Roman" panose="02020603050405020304" pitchFamily="18" charset="0"/>
                </a:defRPr>
              </a:lvl8pPr>
              <a:lvl9pPr marL="38862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Times New Roman" panose="02020603050405020304" pitchFamily="18" charset="0"/>
                </a:defRPr>
              </a:lvl9pPr>
            </a:lstStyle>
            <a:p>
              <a:pPr>
                <a:spcBef>
                  <a:spcPct val="0"/>
                </a:spcBef>
                <a:buFontTx/>
                <a:buNone/>
              </a:pPr>
              <a:r>
                <a:rPr lang="pt-PT" altLang="pt-PT" sz="1800" u="none">
                  <a:solidFill>
                    <a:srgbClr val="FF33CC"/>
                  </a:solidFill>
                </a:rPr>
                <a:t>190m</a:t>
              </a:r>
              <a:endParaRPr lang="pt-PT" altLang="pt-PT" sz="2400" u="none"/>
            </a:p>
          </p:txBody>
        </p:sp>
        <p:grpSp>
          <p:nvGrpSpPr>
            <p:cNvPr id="58390" name="Group 101"/>
            <p:cNvGrpSpPr>
              <a:grpSpLocks/>
            </p:cNvGrpSpPr>
            <p:nvPr/>
          </p:nvGrpSpPr>
          <p:grpSpPr bwMode="auto">
            <a:xfrm>
              <a:off x="4704" y="1872"/>
              <a:ext cx="371" cy="2208"/>
              <a:chOff x="4704" y="1872"/>
              <a:chExt cx="371" cy="2208"/>
            </a:xfrm>
          </p:grpSpPr>
          <p:sp>
            <p:nvSpPr>
              <p:cNvPr id="58410" name="Freeform 102"/>
              <p:cNvSpPr>
                <a:spLocks/>
              </p:cNvSpPr>
              <p:nvPr/>
            </p:nvSpPr>
            <p:spPr bwMode="auto">
              <a:xfrm>
                <a:off x="4752" y="2064"/>
                <a:ext cx="96" cy="112"/>
              </a:xfrm>
              <a:custGeom>
                <a:avLst/>
                <a:gdLst>
                  <a:gd name="T0" fmla="*/ 0 w 240"/>
                  <a:gd name="T1" fmla="*/ 75 h 128"/>
                  <a:gd name="T2" fmla="*/ 3 w 240"/>
                  <a:gd name="T3" fmla="*/ 75 h 128"/>
                  <a:gd name="T4" fmla="*/ 6 w 240"/>
                  <a:gd name="T5" fmla="*/ 11 h 128"/>
                  <a:gd name="T6" fmla="*/ 9 w 240"/>
                  <a:gd name="T7" fmla="*/ 11 h 128"/>
                  <a:gd name="T8" fmla="*/ 12 w 240"/>
                  <a:gd name="T9" fmla="*/ 75 h 128"/>
                  <a:gd name="T10" fmla="*/ 15 w 240"/>
                  <a:gd name="T11" fmla="*/ 75 h 128"/>
                  <a:gd name="T12" fmla="*/ 0 60000 65536"/>
                  <a:gd name="T13" fmla="*/ 0 60000 65536"/>
                  <a:gd name="T14" fmla="*/ 0 60000 65536"/>
                  <a:gd name="T15" fmla="*/ 0 60000 65536"/>
                  <a:gd name="T16" fmla="*/ 0 60000 65536"/>
                  <a:gd name="T17" fmla="*/ 0 60000 65536"/>
                  <a:gd name="T18" fmla="*/ 0 w 240"/>
                  <a:gd name="T19" fmla="*/ 0 h 128"/>
                  <a:gd name="T20" fmla="*/ 240 w 240"/>
                  <a:gd name="T21" fmla="*/ 128 h 128"/>
                </a:gdLst>
                <a:ahLst/>
                <a:cxnLst>
                  <a:cxn ang="T12">
                    <a:pos x="T0" y="T1"/>
                  </a:cxn>
                  <a:cxn ang="T13">
                    <a:pos x="T2" y="T3"/>
                  </a:cxn>
                  <a:cxn ang="T14">
                    <a:pos x="T4" y="T5"/>
                  </a:cxn>
                  <a:cxn ang="T15">
                    <a:pos x="T6" y="T7"/>
                  </a:cxn>
                  <a:cxn ang="T16">
                    <a:pos x="T8" y="T9"/>
                  </a:cxn>
                  <a:cxn ang="T17">
                    <a:pos x="T10" y="T11"/>
                  </a:cxn>
                </a:cxnLst>
                <a:rect l="T18" t="T19" r="T20" b="T21"/>
                <a:pathLst>
                  <a:path w="240" h="128">
                    <a:moveTo>
                      <a:pt x="0" y="112"/>
                    </a:moveTo>
                    <a:cubicBezTo>
                      <a:pt x="16" y="120"/>
                      <a:pt x="32" y="128"/>
                      <a:pt x="48" y="112"/>
                    </a:cubicBezTo>
                    <a:cubicBezTo>
                      <a:pt x="64" y="96"/>
                      <a:pt x="80" y="32"/>
                      <a:pt x="96" y="16"/>
                    </a:cubicBezTo>
                    <a:cubicBezTo>
                      <a:pt x="112" y="0"/>
                      <a:pt x="128" y="0"/>
                      <a:pt x="144" y="16"/>
                    </a:cubicBezTo>
                    <a:cubicBezTo>
                      <a:pt x="160" y="32"/>
                      <a:pt x="176" y="96"/>
                      <a:pt x="192" y="112"/>
                    </a:cubicBezTo>
                    <a:cubicBezTo>
                      <a:pt x="208" y="128"/>
                      <a:pt x="232" y="112"/>
                      <a:pt x="240" y="112"/>
                    </a:cubicBezTo>
                  </a:path>
                </a:pathLst>
              </a:custGeom>
              <a:noFill/>
              <a:ln w="19050" cmpd="sng">
                <a:solidFill>
                  <a:srgbClr val="FF33CC"/>
                </a:solidFill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wrap="none" anchor="ctr"/>
              <a:lstStyle/>
              <a:p>
                <a:endParaRPr lang="pt-PT"/>
              </a:p>
            </p:txBody>
          </p:sp>
          <p:grpSp>
            <p:nvGrpSpPr>
              <p:cNvPr id="58411" name="Group 103"/>
              <p:cNvGrpSpPr>
                <a:grpSpLocks/>
              </p:cNvGrpSpPr>
              <p:nvPr/>
            </p:nvGrpSpPr>
            <p:grpSpPr bwMode="auto">
              <a:xfrm>
                <a:off x="4752" y="1872"/>
                <a:ext cx="288" cy="96"/>
                <a:chOff x="4752" y="1872"/>
                <a:chExt cx="288" cy="96"/>
              </a:xfrm>
            </p:grpSpPr>
            <p:sp>
              <p:nvSpPr>
                <p:cNvPr id="58450" name="Line 104"/>
                <p:cNvSpPr>
                  <a:spLocks noChangeShapeType="1"/>
                </p:cNvSpPr>
                <p:nvPr/>
              </p:nvSpPr>
              <p:spPr bwMode="auto">
                <a:xfrm flipH="1">
                  <a:off x="4752" y="1872"/>
                  <a:ext cx="96" cy="96"/>
                </a:xfrm>
                <a:prstGeom prst="line">
                  <a:avLst/>
                </a:prstGeom>
                <a:noFill/>
                <a:ln w="19050">
                  <a:solidFill>
                    <a:srgbClr val="FF33CC"/>
                  </a:solidFill>
                  <a:prstDash val="dash"/>
                  <a:round/>
                  <a:headEnd/>
                  <a:tailEnd/>
                </a:ln>
                <a:extLst>
                  <a:ext uri="{909E8E84-426E-40DD-AFC4-6F175D3DCCD1}">
                    <a14:hiddenFill xmlns:a14="http://schemas.microsoft.com/office/drawing/2010/main">
                      <a:noFill/>
                    </a14:hiddenFill>
                  </a:ext>
                </a:extLst>
              </p:spPr>
              <p:txBody>
                <a:bodyPr wrap="none" anchor="ctr"/>
                <a:lstStyle/>
                <a:p>
                  <a:endParaRPr lang="pt-PT"/>
                </a:p>
              </p:txBody>
            </p:sp>
            <p:grpSp>
              <p:nvGrpSpPr>
                <p:cNvPr id="58451" name="Group 105"/>
                <p:cNvGrpSpPr>
                  <a:grpSpLocks/>
                </p:cNvGrpSpPr>
                <p:nvPr/>
              </p:nvGrpSpPr>
              <p:grpSpPr bwMode="auto">
                <a:xfrm>
                  <a:off x="4944" y="1872"/>
                  <a:ext cx="96" cy="96"/>
                  <a:chOff x="4944" y="1872"/>
                  <a:chExt cx="96" cy="96"/>
                </a:xfrm>
              </p:grpSpPr>
              <p:sp>
                <p:nvSpPr>
                  <p:cNvPr id="58452" name="Line 106"/>
                  <p:cNvSpPr>
                    <a:spLocks noChangeShapeType="1"/>
                  </p:cNvSpPr>
                  <p:nvPr/>
                </p:nvSpPr>
                <p:spPr bwMode="auto">
                  <a:xfrm flipH="1">
                    <a:off x="4944" y="1872"/>
                    <a:ext cx="96" cy="96"/>
                  </a:xfrm>
                  <a:prstGeom prst="line">
                    <a:avLst/>
                  </a:prstGeom>
                  <a:noFill/>
                  <a:ln w="19050">
                    <a:solidFill>
                      <a:srgbClr val="FF33CC"/>
                    </a:solidFill>
                    <a:round/>
                    <a:headEnd/>
                    <a:tailEnd/>
                  </a:ln>
                  <a:extLst>
                    <a:ext uri="{909E8E84-426E-40DD-AFC4-6F175D3DCCD1}">
                      <a14:hiddenFill xmlns:a14="http://schemas.microsoft.com/office/drawing/2010/main">
                        <a:noFill/>
                      </a14:hiddenFill>
                    </a:ext>
                  </a:extLst>
                </p:spPr>
                <p:txBody>
                  <a:bodyPr wrap="none" anchor="ctr"/>
                  <a:lstStyle/>
                  <a:p>
                    <a:endParaRPr lang="pt-PT"/>
                  </a:p>
                </p:txBody>
              </p:sp>
              <p:sp>
                <p:nvSpPr>
                  <p:cNvPr id="58453" name="Line 107"/>
                  <p:cNvSpPr>
                    <a:spLocks noChangeShapeType="1"/>
                  </p:cNvSpPr>
                  <p:nvPr/>
                </p:nvSpPr>
                <p:spPr bwMode="auto">
                  <a:xfrm flipV="1">
                    <a:off x="4992" y="1872"/>
                    <a:ext cx="0" cy="48"/>
                  </a:xfrm>
                  <a:prstGeom prst="line">
                    <a:avLst/>
                  </a:prstGeom>
                  <a:noFill/>
                  <a:ln w="19050">
                    <a:solidFill>
                      <a:srgbClr val="FF33CC"/>
                    </a:solidFill>
                    <a:round/>
                    <a:headEnd/>
                    <a:tailEnd/>
                  </a:ln>
                  <a:extLst>
                    <a:ext uri="{909E8E84-426E-40DD-AFC4-6F175D3DCCD1}">
                      <a14:hiddenFill xmlns:a14="http://schemas.microsoft.com/office/drawing/2010/main">
                        <a:noFill/>
                      </a14:hiddenFill>
                    </a:ext>
                  </a:extLst>
                </p:spPr>
                <p:txBody>
                  <a:bodyPr wrap="none" anchor="ctr"/>
                  <a:lstStyle/>
                  <a:p>
                    <a:endParaRPr lang="pt-PT"/>
                  </a:p>
                </p:txBody>
              </p:sp>
            </p:grpSp>
          </p:grpSp>
          <p:grpSp>
            <p:nvGrpSpPr>
              <p:cNvPr id="58412" name="Group 108"/>
              <p:cNvGrpSpPr>
                <a:grpSpLocks/>
              </p:cNvGrpSpPr>
              <p:nvPr/>
            </p:nvGrpSpPr>
            <p:grpSpPr bwMode="auto">
              <a:xfrm>
                <a:off x="4704" y="2208"/>
                <a:ext cx="218" cy="192"/>
                <a:chOff x="4694" y="2215"/>
                <a:chExt cx="218" cy="192"/>
              </a:xfrm>
            </p:grpSpPr>
            <p:sp>
              <p:nvSpPr>
                <p:cNvPr id="58448" name="Oval 109"/>
                <p:cNvSpPr>
                  <a:spLocks noChangeArrowheads="1"/>
                </p:cNvSpPr>
                <p:nvPr/>
              </p:nvSpPr>
              <p:spPr bwMode="auto">
                <a:xfrm>
                  <a:off x="4752" y="2304"/>
                  <a:ext cx="96" cy="48"/>
                </a:xfrm>
                <a:prstGeom prst="ellipse">
                  <a:avLst/>
                </a:prstGeom>
                <a:solidFill>
                  <a:schemeClr val="bg1"/>
                </a:solidFill>
                <a:ln w="19050">
                  <a:solidFill>
                    <a:srgbClr val="FF33CC"/>
                  </a:solidFill>
                  <a:round/>
                  <a:headEnd/>
                  <a:tailEnd/>
                </a:ln>
              </p:spPr>
              <p:txBody>
                <a:bodyPr wrap="none" anchor="ctr"/>
                <a:lstStyle>
                  <a:lvl1pPr>
                    <a:spcBef>
                      <a:spcPct val="20000"/>
                    </a:spcBef>
                    <a:buChar char="•"/>
                    <a:defRPr sz="3200">
                      <a:solidFill>
                        <a:schemeClr val="tx1"/>
                      </a:solidFill>
                      <a:latin typeface="Times New Roman" panose="02020603050405020304" pitchFamily="18" charset="0"/>
                    </a:defRPr>
                  </a:lvl1pPr>
                  <a:lvl2pPr marL="742950" indent="-285750">
                    <a:spcBef>
                      <a:spcPct val="20000"/>
                    </a:spcBef>
                    <a:buChar char="–"/>
                    <a:defRPr sz="2800">
                      <a:solidFill>
                        <a:schemeClr val="tx1"/>
                      </a:solidFill>
                      <a:latin typeface="Times New Roman" panose="02020603050405020304" pitchFamily="18" charset="0"/>
                    </a:defRPr>
                  </a:lvl2pPr>
                  <a:lvl3pPr marL="1143000" indent="-228600">
                    <a:spcBef>
                      <a:spcPct val="20000"/>
                    </a:spcBef>
                    <a:buChar char="•"/>
                    <a:defRPr sz="2400">
                      <a:solidFill>
                        <a:schemeClr val="tx1"/>
                      </a:solidFill>
                      <a:latin typeface="Times New Roman" panose="02020603050405020304" pitchFamily="18" charset="0"/>
                    </a:defRPr>
                  </a:lvl3pPr>
                  <a:lvl4pPr marL="1600200" indent="-228600">
                    <a:spcBef>
                      <a:spcPct val="20000"/>
                    </a:spcBef>
                    <a:buChar char="–"/>
                    <a:defRPr sz="2000">
                      <a:solidFill>
                        <a:schemeClr val="tx1"/>
                      </a:solidFill>
                      <a:latin typeface="Times New Roman" panose="02020603050405020304" pitchFamily="18" charset="0"/>
                    </a:defRPr>
                  </a:lvl4pPr>
                  <a:lvl5pPr marL="2057400" indent="-228600">
                    <a:spcBef>
                      <a:spcPct val="20000"/>
                    </a:spcBef>
                    <a:buChar char="»"/>
                    <a:defRPr sz="2000">
                      <a:solidFill>
                        <a:schemeClr val="tx1"/>
                      </a:solidFill>
                      <a:latin typeface="Times New Roman" panose="02020603050405020304" pitchFamily="18" charset="0"/>
                    </a:defRPr>
                  </a:lvl5pPr>
                  <a:lvl6pPr marL="2514600" indent="-228600" eaLnBrk="0" fontAlgn="base" hangingPunct="0">
                    <a:spcBef>
                      <a:spcPct val="20000"/>
                    </a:spcBef>
                    <a:spcAft>
                      <a:spcPct val="0"/>
                    </a:spcAft>
                    <a:buChar char="»"/>
                    <a:defRPr sz="2000">
                      <a:solidFill>
                        <a:schemeClr val="tx1"/>
                      </a:solidFill>
                      <a:latin typeface="Times New Roman" panose="02020603050405020304" pitchFamily="18" charset="0"/>
                    </a:defRPr>
                  </a:lvl6pPr>
                  <a:lvl7pPr marL="2971800" indent="-228600" eaLnBrk="0" fontAlgn="base" hangingPunct="0">
                    <a:spcBef>
                      <a:spcPct val="20000"/>
                    </a:spcBef>
                    <a:spcAft>
                      <a:spcPct val="0"/>
                    </a:spcAft>
                    <a:buChar char="»"/>
                    <a:defRPr sz="2000">
                      <a:solidFill>
                        <a:schemeClr val="tx1"/>
                      </a:solidFill>
                      <a:latin typeface="Times New Roman" panose="02020603050405020304" pitchFamily="18" charset="0"/>
                    </a:defRPr>
                  </a:lvl7pPr>
                  <a:lvl8pPr marL="3429000" indent="-228600" eaLnBrk="0" fontAlgn="base" hangingPunct="0">
                    <a:spcBef>
                      <a:spcPct val="20000"/>
                    </a:spcBef>
                    <a:spcAft>
                      <a:spcPct val="0"/>
                    </a:spcAft>
                    <a:buChar char="»"/>
                    <a:defRPr sz="2000">
                      <a:solidFill>
                        <a:schemeClr val="tx1"/>
                      </a:solidFill>
                      <a:latin typeface="Times New Roman" panose="02020603050405020304" pitchFamily="18" charset="0"/>
                    </a:defRPr>
                  </a:lvl8pPr>
                  <a:lvl9pPr marL="3886200" indent="-228600" eaLnBrk="0" fontAlgn="base" hangingPunct="0">
                    <a:spcBef>
                      <a:spcPct val="20000"/>
                    </a:spcBef>
                    <a:spcAft>
                      <a:spcPct val="0"/>
                    </a:spcAft>
                    <a:buChar char="»"/>
                    <a:defRPr sz="2000">
                      <a:solidFill>
                        <a:schemeClr val="tx1"/>
                      </a:solidFill>
                      <a:latin typeface="Times New Roman" panose="02020603050405020304" pitchFamily="18" charset="0"/>
                    </a:defRPr>
                  </a:lvl9pPr>
                </a:lstStyle>
                <a:p>
                  <a:pPr>
                    <a:spcBef>
                      <a:spcPct val="0"/>
                    </a:spcBef>
                    <a:buFontTx/>
                    <a:buNone/>
                  </a:pPr>
                  <a:endParaRPr lang="pt-PT" altLang="pt-PT" sz="2400"/>
                </a:p>
              </p:txBody>
            </p:sp>
            <p:sp>
              <p:nvSpPr>
                <p:cNvPr id="58449" name="Text Box 110"/>
                <p:cNvSpPr txBox="1">
                  <a:spLocks noChangeArrowheads="1"/>
                </p:cNvSpPr>
                <p:nvPr/>
              </p:nvSpPr>
              <p:spPr bwMode="auto">
                <a:xfrm>
                  <a:off x="4694" y="2215"/>
                  <a:ext cx="218" cy="192"/>
                </a:xfrm>
                <a:prstGeom prst="rect">
                  <a:avLst/>
                </a:prstGeom>
                <a:noFill/>
                <a:ln>
                  <a:noFill/>
                </a:ln>
                <a:extLst>
                  <a:ext uri="{909E8E84-426E-40DD-AFC4-6F175D3DCCD1}">
                    <a14:hiddenFill xmlns:a14="http://schemas.microsoft.com/office/drawing/2010/main">
                      <a:solidFill>
                        <a:srgbClr val="FFFFFF"/>
                      </a:solidFill>
                    </a14:hiddenFill>
                  </a:ex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miter lim="800000"/>
                      <a:headEnd/>
                      <a:tailEnd/>
                    </a14:hiddenLine>
                  </a:ext>
                </a:extLst>
              </p:spPr>
              <p:txBody>
                <a:bodyPr wrap="none">
                  <a:spAutoFit/>
                </a:bodyPr>
                <a:lstStyle>
                  <a:lvl1pPr>
                    <a:spcBef>
                      <a:spcPct val="20000"/>
                    </a:spcBef>
                    <a:buChar char="•"/>
                    <a:defRPr sz="3200">
                      <a:solidFill>
                        <a:schemeClr val="tx1"/>
                      </a:solidFill>
                      <a:latin typeface="Times New Roman" panose="02020603050405020304" pitchFamily="18" charset="0"/>
                    </a:defRPr>
                  </a:lvl1pPr>
                  <a:lvl2pPr marL="742950" indent="-285750">
                    <a:spcBef>
                      <a:spcPct val="20000"/>
                    </a:spcBef>
                    <a:buChar char="–"/>
                    <a:defRPr sz="2800">
                      <a:solidFill>
                        <a:schemeClr val="tx1"/>
                      </a:solidFill>
                      <a:latin typeface="Times New Roman" panose="02020603050405020304" pitchFamily="18" charset="0"/>
                    </a:defRPr>
                  </a:lvl2pPr>
                  <a:lvl3pPr marL="1143000" indent="-228600">
                    <a:spcBef>
                      <a:spcPct val="20000"/>
                    </a:spcBef>
                    <a:buChar char="•"/>
                    <a:defRPr sz="2400">
                      <a:solidFill>
                        <a:schemeClr val="tx1"/>
                      </a:solidFill>
                      <a:latin typeface="Times New Roman" panose="02020603050405020304" pitchFamily="18" charset="0"/>
                    </a:defRPr>
                  </a:lvl3pPr>
                  <a:lvl4pPr marL="1600200" indent="-228600">
                    <a:spcBef>
                      <a:spcPct val="20000"/>
                    </a:spcBef>
                    <a:buChar char="–"/>
                    <a:defRPr sz="2000">
                      <a:solidFill>
                        <a:schemeClr val="tx1"/>
                      </a:solidFill>
                      <a:latin typeface="Times New Roman" panose="02020603050405020304" pitchFamily="18" charset="0"/>
                    </a:defRPr>
                  </a:lvl4pPr>
                  <a:lvl5pPr marL="2057400" indent="-228600">
                    <a:spcBef>
                      <a:spcPct val="20000"/>
                    </a:spcBef>
                    <a:buChar char="»"/>
                    <a:defRPr sz="2000">
                      <a:solidFill>
                        <a:schemeClr val="tx1"/>
                      </a:solidFill>
                      <a:latin typeface="Times New Roman" panose="02020603050405020304" pitchFamily="18" charset="0"/>
                    </a:defRPr>
                  </a:lvl5pPr>
                  <a:lvl6pPr marL="2514600" indent="-228600" eaLnBrk="0" fontAlgn="base" hangingPunct="0">
                    <a:spcBef>
                      <a:spcPct val="20000"/>
                    </a:spcBef>
                    <a:spcAft>
                      <a:spcPct val="0"/>
                    </a:spcAft>
                    <a:buChar char="»"/>
                    <a:defRPr sz="2000">
                      <a:solidFill>
                        <a:schemeClr val="tx1"/>
                      </a:solidFill>
                      <a:latin typeface="Times New Roman" panose="02020603050405020304" pitchFamily="18" charset="0"/>
                    </a:defRPr>
                  </a:lvl6pPr>
                  <a:lvl7pPr marL="2971800" indent="-228600" eaLnBrk="0" fontAlgn="base" hangingPunct="0">
                    <a:spcBef>
                      <a:spcPct val="20000"/>
                    </a:spcBef>
                    <a:spcAft>
                      <a:spcPct val="0"/>
                    </a:spcAft>
                    <a:buChar char="»"/>
                    <a:defRPr sz="2000">
                      <a:solidFill>
                        <a:schemeClr val="tx1"/>
                      </a:solidFill>
                      <a:latin typeface="Times New Roman" panose="02020603050405020304" pitchFamily="18" charset="0"/>
                    </a:defRPr>
                  </a:lvl7pPr>
                  <a:lvl8pPr marL="3429000" indent="-228600" eaLnBrk="0" fontAlgn="base" hangingPunct="0">
                    <a:spcBef>
                      <a:spcPct val="20000"/>
                    </a:spcBef>
                    <a:spcAft>
                      <a:spcPct val="0"/>
                    </a:spcAft>
                    <a:buChar char="»"/>
                    <a:defRPr sz="2000">
                      <a:solidFill>
                        <a:schemeClr val="tx1"/>
                      </a:solidFill>
                      <a:latin typeface="Times New Roman" panose="02020603050405020304" pitchFamily="18" charset="0"/>
                    </a:defRPr>
                  </a:lvl8pPr>
                  <a:lvl9pPr marL="3886200" indent="-228600" eaLnBrk="0" fontAlgn="base" hangingPunct="0">
                    <a:spcBef>
                      <a:spcPct val="20000"/>
                    </a:spcBef>
                    <a:spcAft>
                      <a:spcPct val="0"/>
                    </a:spcAft>
                    <a:buChar char="»"/>
                    <a:defRPr sz="2000">
                      <a:solidFill>
                        <a:schemeClr val="tx1"/>
                      </a:solidFill>
                      <a:latin typeface="Times New Roman" panose="02020603050405020304" pitchFamily="18" charset="0"/>
                    </a:defRPr>
                  </a:lvl9pPr>
                </a:lstStyle>
                <a:p>
                  <a:pPr>
                    <a:spcBef>
                      <a:spcPct val="0"/>
                    </a:spcBef>
                    <a:buFontTx/>
                    <a:buNone/>
                  </a:pPr>
                  <a:r>
                    <a:rPr lang="pt-PT" altLang="pt-PT" sz="1400" u="none">
                      <a:solidFill>
                        <a:srgbClr val="FF33CC"/>
                      </a:solidFill>
                    </a:rPr>
                    <a:t>- -</a:t>
                  </a:r>
                  <a:endParaRPr lang="pt-PT" altLang="pt-PT" sz="2400" u="none"/>
                </a:p>
              </p:txBody>
            </p:sp>
          </p:grpSp>
          <p:sp>
            <p:nvSpPr>
              <p:cNvPr id="58413" name="Line 111"/>
              <p:cNvSpPr>
                <a:spLocks noChangeShapeType="1"/>
              </p:cNvSpPr>
              <p:nvPr/>
            </p:nvSpPr>
            <p:spPr bwMode="auto">
              <a:xfrm flipH="1">
                <a:off x="4752" y="2448"/>
                <a:ext cx="96" cy="96"/>
              </a:xfrm>
              <a:prstGeom prst="line">
                <a:avLst/>
              </a:prstGeom>
              <a:noFill/>
              <a:ln w="19050">
                <a:solidFill>
                  <a:srgbClr val="FF33CC"/>
                </a:solidFill>
                <a:prstDash val="dash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</a:extLst>
            </p:spPr>
            <p:txBody>
              <a:bodyPr wrap="none" anchor="ctr"/>
              <a:lstStyle/>
              <a:p>
                <a:endParaRPr lang="pt-PT"/>
              </a:p>
            </p:txBody>
          </p:sp>
          <p:sp>
            <p:nvSpPr>
              <p:cNvPr id="58414" name="Line 112"/>
              <p:cNvSpPr>
                <a:spLocks noChangeShapeType="1"/>
              </p:cNvSpPr>
              <p:nvPr/>
            </p:nvSpPr>
            <p:spPr bwMode="auto">
              <a:xfrm>
                <a:off x="4992" y="2448"/>
                <a:ext cx="0" cy="96"/>
              </a:xfrm>
              <a:prstGeom prst="line">
                <a:avLst/>
              </a:prstGeom>
              <a:noFill/>
              <a:ln w="19050">
                <a:solidFill>
                  <a:srgbClr val="FF33CC"/>
                </a:solidFill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</a:extLst>
            </p:spPr>
            <p:txBody>
              <a:bodyPr wrap="none" anchor="ctr"/>
              <a:lstStyle/>
              <a:p>
                <a:endParaRPr lang="pt-PT"/>
              </a:p>
            </p:txBody>
          </p:sp>
          <p:sp>
            <p:nvSpPr>
              <p:cNvPr id="58415" name="Line 113"/>
              <p:cNvSpPr>
                <a:spLocks noChangeShapeType="1"/>
              </p:cNvSpPr>
              <p:nvPr/>
            </p:nvSpPr>
            <p:spPr bwMode="auto">
              <a:xfrm>
                <a:off x="4944" y="2448"/>
                <a:ext cx="96" cy="0"/>
              </a:xfrm>
              <a:prstGeom prst="line">
                <a:avLst/>
              </a:prstGeom>
              <a:noFill/>
              <a:ln w="19050">
                <a:solidFill>
                  <a:srgbClr val="FF33CC"/>
                </a:solidFill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</a:extLst>
            </p:spPr>
            <p:txBody>
              <a:bodyPr wrap="none" anchor="ctr"/>
              <a:lstStyle/>
              <a:p>
                <a:endParaRPr lang="pt-PT"/>
              </a:p>
            </p:txBody>
          </p:sp>
          <p:sp>
            <p:nvSpPr>
              <p:cNvPr id="58416" name="Freeform 114"/>
              <p:cNvSpPr>
                <a:spLocks/>
              </p:cNvSpPr>
              <p:nvPr/>
            </p:nvSpPr>
            <p:spPr bwMode="auto">
              <a:xfrm>
                <a:off x="4752" y="2640"/>
                <a:ext cx="96" cy="112"/>
              </a:xfrm>
              <a:custGeom>
                <a:avLst/>
                <a:gdLst>
                  <a:gd name="T0" fmla="*/ 0 w 240"/>
                  <a:gd name="T1" fmla="*/ 75 h 128"/>
                  <a:gd name="T2" fmla="*/ 3 w 240"/>
                  <a:gd name="T3" fmla="*/ 75 h 128"/>
                  <a:gd name="T4" fmla="*/ 6 w 240"/>
                  <a:gd name="T5" fmla="*/ 11 h 128"/>
                  <a:gd name="T6" fmla="*/ 9 w 240"/>
                  <a:gd name="T7" fmla="*/ 11 h 128"/>
                  <a:gd name="T8" fmla="*/ 12 w 240"/>
                  <a:gd name="T9" fmla="*/ 75 h 128"/>
                  <a:gd name="T10" fmla="*/ 15 w 240"/>
                  <a:gd name="T11" fmla="*/ 75 h 128"/>
                  <a:gd name="T12" fmla="*/ 0 60000 65536"/>
                  <a:gd name="T13" fmla="*/ 0 60000 65536"/>
                  <a:gd name="T14" fmla="*/ 0 60000 65536"/>
                  <a:gd name="T15" fmla="*/ 0 60000 65536"/>
                  <a:gd name="T16" fmla="*/ 0 60000 65536"/>
                  <a:gd name="T17" fmla="*/ 0 60000 65536"/>
                  <a:gd name="T18" fmla="*/ 0 w 240"/>
                  <a:gd name="T19" fmla="*/ 0 h 128"/>
                  <a:gd name="T20" fmla="*/ 240 w 240"/>
                  <a:gd name="T21" fmla="*/ 128 h 128"/>
                </a:gdLst>
                <a:ahLst/>
                <a:cxnLst>
                  <a:cxn ang="T12">
                    <a:pos x="T0" y="T1"/>
                  </a:cxn>
                  <a:cxn ang="T13">
                    <a:pos x="T2" y="T3"/>
                  </a:cxn>
                  <a:cxn ang="T14">
                    <a:pos x="T4" y="T5"/>
                  </a:cxn>
                  <a:cxn ang="T15">
                    <a:pos x="T6" y="T7"/>
                  </a:cxn>
                  <a:cxn ang="T16">
                    <a:pos x="T8" y="T9"/>
                  </a:cxn>
                  <a:cxn ang="T17">
                    <a:pos x="T10" y="T11"/>
                  </a:cxn>
                </a:cxnLst>
                <a:rect l="T18" t="T19" r="T20" b="T21"/>
                <a:pathLst>
                  <a:path w="240" h="128">
                    <a:moveTo>
                      <a:pt x="0" y="112"/>
                    </a:moveTo>
                    <a:cubicBezTo>
                      <a:pt x="16" y="120"/>
                      <a:pt x="32" y="128"/>
                      <a:pt x="48" y="112"/>
                    </a:cubicBezTo>
                    <a:cubicBezTo>
                      <a:pt x="64" y="96"/>
                      <a:pt x="80" y="32"/>
                      <a:pt x="96" y="16"/>
                    </a:cubicBezTo>
                    <a:cubicBezTo>
                      <a:pt x="112" y="0"/>
                      <a:pt x="128" y="0"/>
                      <a:pt x="144" y="16"/>
                    </a:cubicBezTo>
                    <a:cubicBezTo>
                      <a:pt x="160" y="32"/>
                      <a:pt x="176" y="96"/>
                      <a:pt x="192" y="112"/>
                    </a:cubicBezTo>
                    <a:cubicBezTo>
                      <a:pt x="208" y="128"/>
                      <a:pt x="232" y="112"/>
                      <a:pt x="240" y="112"/>
                    </a:cubicBezTo>
                  </a:path>
                </a:pathLst>
              </a:custGeom>
              <a:noFill/>
              <a:ln w="19050" cmpd="sng">
                <a:solidFill>
                  <a:srgbClr val="FF33CC"/>
                </a:solidFill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wrap="none" anchor="ctr"/>
              <a:lstStyle/>
              <a:p>
                <a:endParaRPr lang="pt-PT"/>
              </a:p>
            </p:txBody>
          </p:sp>
          <p:sp>
            <p:nvSpPr>
              <p:cNvPr id="58417" name="Freeform 115"/>
              <p:cNvSpPr>
                <a:spLocks/>
              </p:cNvSpPr>
              <p:nvPr/>
            </p:nvSpPr>
            <p:spPr bwMode="auto">
              <a:xfrm>
                <a:off x="4926" y="2702"/>
                <a:ext cx="131" cy="27"/>
              </a:xfrm>
              <a:custGeom>
                <a:avLst/>
                <a:gdLst>
                  <a:gd name="T0" fmla="*/ 0 w 131"/>
                  <a:gd name="T1" fmla="*/ 0 h 27"/>
                  <a:gd name="T2" fmla="*/ 54 w 131"/>
                  <a:gd name="T3" fmla="*/ 27 h 27"/>
                  <a:gd name="T4" fmla="*/ 104 w 131"/>
                  <a:gd name="T5" fmla="*/ 18 h 27"/>
                  <a:gd name="T6" fmla="*/ 131 w 131"/>
                  <a:gd name="T7" fmla="*/ 4 h 27"/>
                  <a:gd name="T8" fmla="*/ 0 60000 65536"/>
                  <a:gd name="T9" fmla="*/ 0 60000 65536"/>
                  <a:gd name="T10" fmla="*/ 0 60000 65536"/>
                  <a:gd name="T11" fmla="*/ 0 60000 65536"/>
                  <a:gd name="T12" fmla="*/ 0 w 131"/>
                  <a:gd name="T13" fmla="*/ 0 h 27"/>
                  <a:gd name="T14" fmla="*/ 131 w 131"/>
                  <a:gd name="T15" fmla="*/ 27 h 27"/>
                </a:gdLst>
                <a:ahLst/>
                <a:cxnLst>
                  <a:cxn ang="T8">
                    <a:pos x="T0" y="T1"/>
                  </a:cxn>
                  <a:cxn ang="T9">
                    <a:pos x="T2" y="T3"/>
                  </a:cxn>
                  <a:cxn ang="T10">
                    <a:pos x="T4" y="T5"/>
                  </a:cxn>
                  <a:cxn ang="T11">
                    <a:pos x="T6" y="T7"/>
                  </a:cxn>
                </a:cxnLst>
                <a:rect l="T12" t="T13" r="T14" b="T15"/>
                <a:pathLst>
                  <a:path w="131" h="27">
                    <a:moveTo>
                      <a:pt x="0" y="0"/>
                    </a:moveTo>
                    <a:cubicBezTo>
                      <a:pt x="6" y="17"/>
                      <a:pt x="38" y="23"/>
                      <a:pt x="54" y="27"/>
                    </a:cubicBezTo>
                    <a:cubicBezTo>
                      <a:pt x="75" y="25"/>
                      <a:pt x="86" y="22"/>
                      <a:pt x="104" y="18"/>
                    </a:cubicBezTo>
                    <a:cubicBezTo>
                      <a:pt x="108" y="15"/>
                      <a:pt x="131" y="5"/>
                      <a:pt x="131" y="4"/>
                    </a:cubicBezTo>
                  </a:path>
                </a:pathLst>
              </a:custGeom>
              <a:noFill/>
              <a:ln w="19050" cmpd="sng">
                <a:solidFill>
                  <a:srgbClr val="FF33CC"/>
                </a:solidFill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wrap="none" anchor="ctr"/>
              <a:lstStyle/>
              <a:p>
                <a:endParaRPr lang="pt-PT"/>
              </a:p>
            </p:txBody>
          </p:sp>
          <p:grpSp>
            <p:nvGrpSpPr>
              <p:cNvPr id="58418" name="Group 116"/>
              <p:cNvGrpSpPr>
                <a:grpSpLocks/>
              </p:cNvGrpSpPr>
              <p:nvPr/>
            </p:nvGrpSpPr>
            <p:grpSpPr bwMode="auto">
              <a:xfrm>
                <a:off x="4704" y="2784"/>
                <a:ext cx="218" cy="192"/>
                <a:chOff x="4694" y="2215"/>
                <a:chExt cx="218" cy="192"/>
              </a:xfrm>
            </p:grpSpPr>
            <p:sp>
              <p:nvSpPr>
                <p:cNvPr id="58446" name="Oval 117"/>
                <p:cNvSpPr>
                  <a:spLocks noChangeArrowheads="1"/>
                </p:cNvSpPr>
                <p:nvPr/>
              </p:nvSpPr>
              <p:spPr bwMode="auto">
                <a:xfrm>
                  <a:off x="4752" y="2304"/>
                  <a:ext cx="96" cy="48"/>
                </a:xfrm>
                <a:prstGeom prst="ellipse">
                  <a:avLst/>
                </a:prstGeom>
                <a:solidFill>
                  <a:schemeClr val="bg1"/>
                </a:solidFill>
                <a:ln w="19050">
                  <a:solidFill>
                    <a:srgbClr val="FF33CC"/>
                  </a:solidFill>
                  <a:round/>
                  <a:headEnd/>
                  <a:tailEnd/>
                </a:ln>
              </p:spPr>
              <p:txBody>
                <a:bodyPr wrap="none" anchor="ctr"/>
                <a:lstStyle>
                  <a:lvl1pPr>
                    <a:spcBef>
                      <a:spcPct val="20000"/>
                    </a:spcBef>
                    <a:buChar char="•"/>
                    <a:defRPr sz="3200">
                      <a:solidFill>
                        <a:schemeClr val="tx1"/>
                      </a:solidFill>
                      <a:latin typeface="Times New Roman" panose="02020603050405020304" pitchFamily="18" charset="0"/>
                    </a:defRPr>
                  </a:lvl1pPr>
                  <a:lvl2pPr marL="742950" indent="-285750">
                    <a:spcBef>
                      <a:spcPct val="20000"/>
                    </a:spcBef>
                    <a:buChar char="–"/>
                    <a:defRPr sz="2800">
                      <a:solidFill>
                        <a:schemeClr val="tx1"/>
                      </a:solidFill>
                      <a:latin typeface="Times New Roman" panose="02020603050405020304" pitchFamily="18" charset="0"/>
                    </a:defRPr>
                  </a:lvl2pPr>
                  <a:lvl3pPr marL="1143000" indent="-228600">
                    <a:spcBef>
                      <a:spcPct val="20000"/>
                    </a:spcBef>
                    <a:buChar char="•"/>
                    <a:defRPr sz="2400">
                      <a:solidFill>
                        <a:schemeClr val="tx1"/>
                      </a:solidFill>
                      <a:latin typeface="Times New Roman" panose="02020603050405020304" pitchFamily="18" charset="0"/>
                    </a:defRPr>
                  </a:lvl3pPr>
                  <a:lvl4pPr marL="1600200" indent="-228600">
                    <a:spcBef>
                      <a:spcPct val="20000"/>
                    </a:spcBef>
                    <a:buChar char="–"/>
                    <a:defRPr sz="2000">
                      <a:solidFill>
                        <a:schemeClr val="tx1"/>
                      </a:solidFill>
                      <a:latin typeface="Times New Roman" panose="02020603050405020304" pitchFamily="18" charset="0"/>
                    </a:defRPr>
                  </a:lvl4pPr>
                  <a:lvl5pPr marL="2057400" indent="-228600">
                    <a:spcBef>
                      <a:spcPct val="20000"/>
                    </a:spcBef>
                    <a:buChar char="»"/>
                    <a:defRPr sz="2000">
                      <a:solidFill>
                        <a:schemeClr val="tx1"/>
                      </a:solidFill>
                      <a:latin typeface="Times New Roman" panose="02020603050405020304" pitchFamily="18" charset="0"/>
                    </a:defRPr>
                  </a:lvl5pPr>
                  <a:lvl6pPr marL="2514600" indent="-228600" eaLnBrk="0" fontAlgn="base" hangingPunct="0">
                    <a:spcBef>
                      <a:spcPct val="20000"/>
                    </a:spcBef>
                    <a:spcAft>
                      <a:spcPct val="0"/>
                    </a:spcAft>
                    <a:buChar char="»"/>
                    <a:defRPr sz="2000">
                      <a:solidFill>
                        <a:schemeClr val="tx1"/>
                      </a:solidFill>
                      <a:latin typeface="Times New Roman" panose="02020603050405020304" pitchFamily="18" charset="0"/>
                    </a:defRPr>
                  </a:lvl6pPr>
                  <a:lvl7pPr marL="2971800" indent="-228600" eaLnBrk="0" fontAlgn="base" hangingPunct="0">
                    <a:spcBef>
                      <a:spcPct val="20000"/>
                    </a:spcBef>
                    <a:spcAft>
                      <a:spcPct val="0"/>
                    </a:spcAft>
                    <a:buChar char="»"/>
                    <a:defRPr sz="2000">
                      <a:solidFill>
                        <a:schemeClr val="tx1"/>
                      </a:solidFill>
                      <a:latin typeface="Times New Roman" panose="02020603050405020304" pitchFamily="18" charset="0"/>
                    </a:defRPr>
                  </a:lvl7pPr>
                  <a:lvl8pPr marL="3429000" indent="-228600" eaLnBrk="0" fontAlgn="base" hangingPunct="0">
                    <a:spcBef>
                      <a:spcPct val="20000"/>
                    </a:spcBef>
                    <a:spcAft>
                      <a:spcPct val="0"/>
                    </a:spcAft>
                    <a:buChar char="»"/>
                    <a:defRPr sz="2000">
                      <a:solidFill>
                        <a:schemeClr val="tx1"/>
                      </a:solidFill>
                      <a:latin typeface="Times New Roman" panose="02020603050405020304" pitchFamily="18" charset="0"/>
                    </a:defRPr>
                  </a:lvl8pPr>
                  <a:lvl9pPr marL="3886200" indent="-228600" eaLnBrk="0" fontAlgn="base" hangingPunct="0">
                    <a:spcBef>
                      <a:spcPct val="20000"/>
                    </a:spcBef>
                    <a:spcAft>
                      <a:spcPct val="0"/>
                    </a:spcAft>
                    <a:buChar char="»"/>
                    <a:defRPr sz="2000">
                      <a:solidFill>
                        <a:schemeClr val="tx1"/>
                      </a:solidFill>
                      <a:latin typeface="Times New Roman" panose="02020603050405020304" pitchFamily="18" charset="0"/>
                    </a:defRPr>
                  </a:lvl9pPr>
                </a:lstStyle>
                <a:p>
                  <a:pPr>
                    <a:spcBef>
                      <a:spcPct val="0"/>
                    </a:spcBef>
                    <a:buFontTx/>
                    <a:buNone/>
                  </a:pPr>
                  <a:endParaRPr lang="pt-PT" altLang="pt-PT" sz="2400"/>
                </a:p>
              </p:txBody>
            </p:sp>
            <p:sp>
              <p:nvSpPr>
                <p:cNvPr id="58447" name="Text Box 118"/>
                <p:cNvSpPr txBox="1">
                  <a:spLocks noChangeArrowheads="1"/>
                </p:cNvSpPr>
                <p:nvPr/>
              </p:nvSpPr>
              <p:spPr bwMode="auto">
                <a:xfrm>
                  <a:off x="4694" y="2215"/>
                  <a:ext cx="218" cy="192"/>
                </a:xfrm>
                <a:prstGeom prst="rect">
                  <a:avLst/>
                </a:prstGeom>
                <a:noFill/>
                <a:ln>
                  <a:noFill/>
                </a:ln>
                <a:extLst>
                  <a:ext uri="{909E8E84-426E-40DD-AFC4-6F175D3DCCD1}">
                    <a14:hiddenFill xmlns:a14="http://schemas.microsoft.com/office/drawing/2010/main">
                      <a:solidFill>
                        <a:srgbClr val="FFFFFF"/>
                      </a:solidFill>
                    </a14:hiddenFill>
                  </a:ex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miter lim="800000"/>
                      <a:headEnd/>
                      <a:tailEnd/>
                    </a14:hiddenLine>
                  </a:ext>
                </a:extLst>
              </p:spPr>
              <p:txBody>
                <a:bodyPr wrap="none">
                  <a:spAutoFit/>
                </a:bodyPr>
                <a:lstStyle>
                  <a:lvl1pPr>
                    <a:spcBef>
                      <a:spcPct val="20000"/>
                    </a:spcBef>
                    <a:buChar char="•"/>
                    <a:defRPr sz="3200">
                      <a:solidFill>
                        <a:schemeClr val="tx1"/>
                      </a:solidFill>
                      <a:latin typeface="Times New Roman" panose="02020603050405020304" pitchFamily="18" charset="0"/>
                    </a:defRPr>
                  </a:lvl1pPr>
                  <a:lvl2pPr marL="742950" indent="-285750">
                    <a:spcBef>
                      <a:spcPct val="20000"/>
                    </a:spcBef>
                    <a:buChar char="–"/>
                    <a:defRPr sz="2800">
                      <a:solidFill>
                        <a:schemeClr val="tx1"/>
                      </a:solidFill>
                      <a:latin typeface="Times New Roman" panose="02020603050405020304" pitchFamily="18" charset="0"/>
                    </a:defRPr>
                  </a:lvl2pPr>
                  <a:lvl3pPr marL="1143000" indent="-228600">
                    <a:spcBef>
                      <a:spcPct val="20000"/>
                    </a:spcBef>
                    <a:buChar char="•"/>
                    <a:defRPr sz="2400">
                      <a:solidFill>
                        <a:schemeClr val="tx1"/>
                      </a:solidFill>
                      <a:latin typeface="Times New Roman" panose="02020603050405020304" pitchFamily="18" charset="0"/>
                    </a:defRPr>
                  </a:lvl3pPr>
                  <a:lvl4pPr marL="1600200" indent="-228600">
                    <a:spcBef>
                      <a:spcPct val="20000"/>
                    </a:spcBef>
                    <a:buChar char="–"/>
                    <a:defRPr sz="2000">
                      <a:solidFill>
                        <a:schemeClr val="tx1"/>
                      </a:solidFill>
                      <a:latin typeface="Times New Roman" panose="02020603050405020304" pitchFamily="18" charset="0"/>
                    </a:defRPr>
                  </a:lvl4pPr>
                  <a:lvl5pPr marL="2057400" indent="-228600">
                    <a:spcBef>
                      <a:spcPct val="20000"/>
                    </a:spcBef>
                    <a:buChar char="»"/>
                    <a:defRPr sz="2000">
                      <a:solidFill>
                        <a:schemeClr val="tx1"/>
                      </a:solidFill>
                      <a:latin typeface="Times New Roman" panose="02020603050405020304" pitchFamily="18" charset="0"/>
                    </a:defRPr>
                  </a:lvl5pPr>
                  <a:lvl6pPr marL="2514600" indent="-228600" eaLnBrk="0" fontAlgn="base" hangingPunct="0">
                    <a:spcBef>
                      <a:spcPct val="20000"/>
                    </a:spcBef>
                    <a:spcAft>
                      <a:spcPct val="0"/>
                    </a:spcAft>
                    <a:buChar char="»"/>
                    <a:defRPr sz="2000">
                      <a:solidFill>
                        <a:schemeClr val="tx1"/>
                      </a:solidFill>
                      <a:latin typeface="Times New Roman" panose="02020603050405020304" pitchFamily="18" charset="0"/>
                    </a:defRPr>
                  </a:lvl6pPr>
                  <a:lvl7pPr marL="2971800" indent="-228600" eaLnBrk="0" fontAlgn="base" hangingPunct="0">
                    <a:spcBef>
                      <a:spcPct val="20000"/>
                    </a:spcBef>
                    <a:spcAft>
                      <a:spcPct val="0"/>
                    </a:spcAft>
                    <a:buChar char="»"/>
                    <a:defRPr sz="2000">
                      <a:solidFill>
                        <a:schemeClr val="tx1"/>
                      </a:solidFill>
                      <a:latin typeface="Times New Roman" panose="02020603050405020304" pitchFamily="18" charset="0"/>
                    </a:defRPr>
                  </a:lvl7pPr>
                  <a:lvl8pPr marL="3429000" indent="-228600" eaLnBrk="0" fontAlgn="base" hangingPunct="0">
                    <a:spcBef>
                      <a:spcPct val="20000"/>
                    </a:spcBef>
                    <a:spcAft>
                      <a:spcPct val="0"/>
                    </a:spcAft>
                    <a:buChar char="»"/>
                    <a:defRPr sz="2000">
                      <a:solidFill>
                        <a:schemeClr val="tx1"/>
                      </a:solidFill>
                      <a:latin typeface="Times New Roman" panose="02020603050405020304" pitchFamily="18" charset="0"/>
                    </a:defRPr>
                  </a:lvl8pPr>
                  <a:lvl9pPr marL="3886200" indent="-228600" eaLnBrk="0" fontAlgn="base" hangingPunct="0">
                    <a:spcBef>
                      <a:spcPct val="20000"/>
                    </a:spcBef>
                    <a:spcAft>
                      <a:spcPct val="0"/>
                    </a:spcAft>
                    <a:buChar char="»"/>
                    <a:defRPr sz="2000">
                      <a:solidFill>
                        <a:schemeClr val="tx1"/>
                      </a:solidFill>
                      <a:latin typeface="Times New Roman" panose="02020603050405020304" pitchFamily="18" charset="0"/>
                    </a:defRPr>
                  </a:lvl9pPr>
                </a:lstStyle>
                <a:p>
                  <a:pPr>
                    <a:spcBef>
                      <a:spcPct val="0"/>
                    </a:spcBef>
                    <a:buFontTx/>
                    <a:buNone/>
                  </a:pPr>
                  <a:r>
                    <a:rPr lang="pt-PT" altLang="pt-PT" sz="1400" u="none">
                      <a:solidFill>
                        <a:srgbClr val="FF33CC"/>
                      </a:solidFill>
                    </a:rPr>
                    <a:t>- -</a:t>
                  </a:r>
                  <a:endParaRPr lang="pt-PT" altLang="pt-PT" sz="2400" u="none"/>
                </a:p>
              </p:txBody>
            </p:sp>
          </p:grpSp>
          <p:grpSp>
            <p:nvGrpSpPr>
              <p:cNvPr id="58419" name="Group 119"/>
              <p:cNvGrpSpPr>
                <a:grpSpLocks/>
              </p:cNvGrpSpPr>
              <p:nvPr/>
            </p:nvGrpSpPr>
            <p:grpSpPr bwMode="auto">
              <a:xfrm>
                <a:off x="4728" y="3014"/>
                <a:ext cx="119" cy="127"/>
                <a:chOff x="4728" y="3014"/>
                <a:chExt cx="119" cy="127"/>
              </a:xfrm>
            </p:grpSpPr>
            <p:sp>
              <p:nvSpPr>
                <p:cNvPr id="58440" name="Freeform 120"/>
                <p:cNvSpPr>
                  <a:spLocks/>
                </p:cNvSpPr>
                <p:nvPr/>
              </p:nvSpPr>
              <p:spPr bwMode="auto">
                <a:xfrm>
                  <a:off x="4745" y="3014"/>
                  <a:ext cx="1" cy="123"/>
                </a:xfrm>
                <a:custGeom>
                  <a:avLst/>
                  <a:gdLst>
                    <a:gd name="T0" fmla="*/ 1 w 1"/>
                    <a:gd name="T1" fmla="*/ 0 h 123"/>
                    <a:gd name="T2" fmla="*/ 0 w 1"/>
                    <a:gd name="T3" fmla="*/ 123 h 123"/>
                    <a:gd name="T4" fmla="*/ 0 60000 65536"/>
                    <a:gd name="T5" fmla="*/ 0 60000 65536"/>
                    <a:gd name="T6" fmla="*/ 0 w 1"/>
                    <a:gd name="T7" fmla="*/ 0 h 123"/>
                    <a:gd name="T8" fmla="*/ 1 w 1"/>
                    <a:gd name="T9" fmla="*/ 123 h 123"/>
                  </a:gdLst>
                  <a:ahLst/>
                  <a:cxnLst>
                    <a:cxn ang="T4">
                      <a:pos x="T0" y="T1"/>
                    </a:cxn>
                    <a:cxn ang="T5">
                      <a:pos x="T2" y="T3"/>
                    </a:cxn>
                  </a:cxnLst>
                  <a:rect l="T6" t="T7" r="T8" b="T9"/>
                  <a:pathLst>
                    <a:path w="1" h="123">
                      <a:moveTo>
                        <a:pt x="1" y="0"/>
                      </a:moveTo>
                      <a:cubicBezTo>
                        <a:pt x="0" y="44"/>
                        <a:pt x="0" y="81"/>
                        <a:pt x="0" y="123"/>
                      </a:cubicBezTo>
                    </a:path>
                  </a:pathLst>
                </a:custGeom>
                <a:noFill/>
                <a:ln w="12700" cmpd="sng">
                  <a:solidFill>
                    <a:srgbClr val="FF33CC"/>
                  </a:solidFill>
                  <a:round/>
                  <a:headEnd/>
                  <a:tailEnd/>
                </a:ln>
                <a:extLst>
                  <a:ext uri="{909E8E84-426E-40DD-AFC4-6F175D3DCCD1}">
                    <a14:hiddenFill xmlns:a14="http://schemas.microsoft.com/office/drawing/2010/main">
                      <a:solidFill>
                        <a:srgbClr val="FFFFFF"/>
                      </a:solidFill>
                    </a14:hiddenFill>
                  </a:ext>
                </a:extLst>
              </p:spPr>
              <p:txBody>
                <a:bodyPr wrap="none" anchor="ctr"/>
                <a:lstStyle/>
                <a:p>
                  <a:endParaRPr lang="pt-PT"/>
                </a:p>
              </p:txBody>
            </p:sp>
            <p:sp>
              <p:nvSpPr>
                <p:cNvPr id="58441" name="Freeform 121"/>
                <p:cNvSpPr>
                  <a:spLocks/>
                </p:cNvSpPr>
                <p:nvPr/>
              </p:nvSpPr>
              <p:spPr bwMode="auto">
                <a:xfrm>
                  <a:off x="4782" y="3017"/>
                  <a:ext cx="5" cy="123"/>
                </a:xfrm>
                <a:custGeom>
                  <a:avLst/>
                  <a:gdLst>
                    <a:gd name="T0" fmla="*/ 0 w 5"/>
                    <a:gd name="T1" fmla="*/ 0 h 123"/>
                    <a:gd name="T2" fmla="*/ 5 w 5"/>
                    <a:gd name="T3" fmla="*/ 33 h 123"/>
                    <a:gd name="T4" fmla="*/ 3 w 5"/>
                    <a:gd name="T5" fmla="*/ 123 h 123"/>
                    <a:gd name="T6" fmla="*/ 0 60000 65536"/>
                    <a:gd name="T7" fmla="*/ 0 60000 65536"/>
                    <a:gd name="T8" fmla="*/ 0 60000 65536"/>
                    <a:gd name="T9" fmla="*/ 0 w 5"/>
                    <a:gd name="T10" fmla="*/ 0 h 123"/>
                    <a:gd name="T11" fmla="*/ 5 w 5"/>
                    <a:gd name="T12" fmla="*/ 123 h 123"/>
                  </a:gdLst>
                  <a:ahLst/>
                  <a:cxnLst>
                    <a:cxn ang="T6">
                      <a:pos x="T0" y="T1"/>
                    </a:cxn>
                    <a:cxn ang="T7">
                      <a:pos x="T2" y="T3"/>
                    </a:cxn>
                    <a:cxn ang="T8">
                      <a:pos x="T4" y="T5"/>
                    </a:cxn>
                  </a:cxnLst>
                  <a:rect l="T9" t="T10" r="T11" b="T12"/>
                  <a:pathLst>
                    <a:path w="5" h="123">
                      <a:moveTo>
                        <a:pt x="0" y="0"/>
                      </a:moveTo>
                      <a:cubicBezTo>
                        <a:pt x="3" y="10"/>
                        <a:pt x="4" y="22"/>
                        <a:pt x="5" y="33"/>
                      </a:cubicBezTo>
                      <a:cubicBezTo>
                        <a:pt x="3" y="110"/>
                        <a:pt x="3" y="80"/>
                        <a:pt x="3" y="123"/>
                      </a:cubicBezTo>
                    </a:path>
                  </a:pathLst>
                </a:custGeom>
                <a:noFill/>
                <a:ln w="12700" cmpd="sng">
                  <a:solidFill>
                    <a:srgbClr val="FF33CC"/>
                  </a:solidFill>
                  <a:round/>
                  <a:headEnd/>
                  <a:tailEnd/>
                </a:ln>
                <a:extLst>
                  <a:ext uri="{909E8E84-426E-40DD-AFC4-6F175D3DCCD1}">
                    <a14:hiddenFill xmlns:a14="http://schemas.microsoft.com/office/drawing/2010/main">
                      <a:solidFill>
                        <a:srgbClr val="FFFFFF"/>
                      </a:solidFill>
                    </a14:hiddenFill>
                  </a:ext>
                </a:extLst>
              </p:spPr>
              <p:txBody>
                <a:bodyPr wrap="none" anchor="ctr"/>
                <a:lstStyle/>
                <a:p>
                  <a:endParaRPr lang="pt-PT"/>
                </a:p>
              </p:txBody>
            </p:sp>
            <p:sp>
              <p:nvSpPr>
                <p:cNvPr id="58442" name="Freeform 122"/>
                <p:cNvSpPr>
                  <a:spLocks/>
                </p:cNvSpPr>
                <p:nvPr/>
              </p:nvSpPr>
              <p:spPr bwMode="auto">
                <a:xfrm>
                  <a:off x="4823" y="3018"/>
                  <a:ext cx="1" cy="123"/>
                </a:xfrm>
                <a:custGeom>
                  <a:avLst/>
                  <a:gdLst>
                    <a:gd name="T0" fmla="*/ 0 w 1"/>
                    <a:gd name="T1" fmla="*/ 0 h 123"/>
                    <a:gd name="T2" fmla="*/ 1 w 1"/>
                    <a:gd name="T3" fmla="*/ 87 h 123"/>
                    <a:gd name="T4" fmla="*/ 0 w 1"/>
                    <a:gd name="T5" fmla="*/ 123 h 123"/>
                    <a:gd name="T6" fmla="*/ 0 60000 65536"/>
                    <a:gd name="T7" fmla="*/ 0 60000 65536"/>
                    <a:gd name="T8" fmla="*/ 0 60000 65536"/>
                    <a:gd name="T9" fmla="*/ 0 w 1"/>
                    <a:gd name="T10" fmla="*/ 0 h 123"/>
                    <a:gd name="T11" fmla="*/ 1 w 1"/>
                    <a:gd name="T12" fmla="*/ 123 h 123"/>
                  </a:gdLst>
                  <a:ahLst/>
                  <a:cxnLst>
                    <a:cxn ang="T6">
                      <a:pos x="T0" y="T1"/>
                    </a:cxn>
                    <a:cxn ang="T7">
                      <a:pos x="T2" y="T3"/>
                    </a:cxn>
                    <a:cxn ang="T8">
                      <a:pos x="T4" y="T5"/>
                    </a:cxn>
                  </a:cxnLst>
                  <a:rect l="T9" t="T10" r="T11" b="T12"/>
                  <a:pathLst>
                    <a:path w="1" h="123">
                      <a:moveTo>
                        <a:pt x="0" y="0"/>
                      </a:moveTo>
                      <a:cubicBezTo>
                        <a:pt x="1" y="29"/>
                        <a:pt x="0" y="58"/>
                        <a:pt x="1" y="87"/>
                      </a:cubicBezTo>
                      <a:cubicBezTo>
                        <a:pt x="0" y="117"/>
                        <a:pt x="0" y="105"/>
                        <a:pt x="0" y="123"/>
                      </a:cubicBezTo>
                    </a:path>
                  </a:pathLst>
                </a:custGeom>
                <a:noFill/>
                <a:ln w="12700" cmpd="sng">
                  <a:solidFill>
                    <a:srgbClr val="FF33CC"/>
                  </a:solidFill>
                  <a:round/>
                  <a:headEnd/>
                  <a:tailEnd/>
                </a:ln>
                <a:extLst>
                  <a:ext uri="{909E8E84-426E-40DD-AFC4-6F175D3DCCD1}">
                    <a14:hiddenFill xmlns:a14="http://schemas.microsoft.com/office/drawing/2010/main">
                      <a:solidFill>
                        <a:srgbClr val="FFFFFF"/>
                      </a:solidFill>
                    </a14:hiddenFill>
                  </a:ext>
                </a:extLst>
              </p:spPr>
              <p:txBody>
                <a:bodyPr wrap="none" anchor="ctr"/>
                <a:lstStyle/>
                <a:p>
                  <a:endParaRPr lang="pt-PT"/>
                </a:p>
              </p:txBody>
            </p:sp>
            <p:sp>
              <p:nvSpPr>
                <p:cNvPr id="58443" name="Freeform 123"/>
                <p:cNvSpPr>
                  <a:spLocks/>
                </p:cNvSpPr>
                <p:nvPr/>
              </p:nvSpPr>
              <p:spPr bwMode="auto">
                <a:xfrm>
                  <a:off x="4728" y="3040"/>
                  <a:ext cx="119" cy="5"/>
                </a:xfrm>
                <a:custGeom>
                  <a:avLst/>
                  <a:gdLst>
                    <a:gd name="T0" fmla="*/ 0 w 119"/>
                    <a:gd name="T1" fmla="*/ 1 h 5"/>
                    <a:gd name="T2" fmla="*/ 77 w 119"/>
                    <a:gd name="T3" fmla="*/ 5 h 5"/>
                    <a:gd name="T4" fmla="*/ 101 w 119"/>
                    <a:gd name="T5" fmla="*/ 2 h 5"/>
                    <a:gd name="T6" fmla="*/ 119 w 119"/>
                    <a:gd name="T7" fmla="*/ 5 h 5"/>
                    <a:gd name="T8" fmla="*/ 0 60000 65536"/>
                    <a:gd name="T9" fmla="*/ 0 60000 65536"/>
                    <a:gd name="T10" fmla="*/ 0 60000 65536"/>
                    <a:gd name="T11" fmla="*/ 0 60000 65536"/>
                    <a:gd name="T12" fmla="*/ 0 w 119"/>
                    <a:gd name="T13" fmla="*/ 0 h 5"/>
                    <a:gd name="T14" fmla="*/ 119 w 119"/>
                    <a:gd name="T15" fmla="*/ 5 h 5"/>
                  </a:gdLst>
                  <a:ahLst/>
                  <a:cxnLst>
                    <a:cxn ang="T8">
                      <a:pos x="T0" y="T1"/>
                    </a:cxn>
                    <a:cxn ang="T9">
                      <a:pos x="T2" y="T3"/>
                    </a:cxn>
                    <a:cxn ang="T10">
                      <a:pos x="T4" y="T5"/>
                    </a:cxn>
                    <a:cxn ang="T11">
                      <a:pos x="T6" y="T7"/>
                    </a:cxn>
                  </a:cxnLst>
                  <a:rect l="T12" t="T13" r="T14" b="T15"/>
                  <a:pathLst>
                    <a:path w="119" h="5">
                      <a:moveTo>
                        <a:pt x="0" y="1"/>
                      </a:moveTo>
                      <a:cubicBezTo>
                        <a:pt x="27" y="1"/>
                        <a:pt x="51" y="0"/>
                        <a:pt x="77" y="5"/>
                      </a:cubicBezTo>
                      <a:cubicBezTo>
                        <a:pt x="85" y="5"/>
                        <a:pt x="93" y="2"/>
                        <a:pt x="101" y="2"/>
                      </a:cubicBezTo>
                      <a:cubicBezTo>
                        <a:pt x="107" y="2"/>
                        <a:pt x="113" y="5"/>
                        <a:pt x="119" y="5"/>
                      </a:cubicBezTo>
                    </a:path>
                  </a:pathLst>
                </a:custGeom>
                <a:noFill/>
                <a:ln w="12700" cmpd="sng">
                  <a:solidFill>
                    <a:srgbClr val="FF33CC"/>
                  </a:solidFill>
                  <a:round/>
                  <a:headEnd/>
                  <a:tailEnd/>
                </a:ln>
                <a:extLst>
                  <a:ext uri="{909E8E84-426E-40DD-AFC4-6F175D3DCCD1}">
                    <a14:hiddenFill xmlns:a14="http://schemas.microsoft.com/office/drawing/2010/main">
                      <a:solidFill>
                        <a:srgbClr val="FFFFFF"/>
                      </a:solidFill>
                    </a14:hiddenFill>
                  </a:ext>
                </a:extLst>
              </p:spPr>
              <p:txBody>
                <a:bodyPr wrap="none" anchor="ctr"/>
                <a:lstStyle/>
                <a:p>
                  <a:endParaRPr lang="pt-PT"/>
                </a:p>
              </p:txBody>
            </p:sp>
            <p:sp>
              <p:nvSpPr>
                <p:cNvPr id="58444" name="Freeform 124"/>
                <p:cNvSpPr>
                  <a:spLocks/>
                </p:cNvSpPr>
                <p:nvPr/>
              </p:nvSpPr>
              <p:spPr bwMode="auto">
                <a:xfrm>
                  <a:off x="4731" y="3075"/>
                  <a:ext cx="116" cy="5"/>
                </a:xfrm>
                <a:custGeom>
                  <a:avLst/>
                  <a:gdLst>
                    <a:gd name="T0" fmla="*/ 0 w 116"/>
                    <a:gd name="T1" fmla="*/ 5 h 5"/>
                    <a:gd name="T2" fmla="*/ 116 w 116"/>
                    <a:gd name="T3" fmla="*/ 5 h 5"/>
                    <a:gd name="T4" fmla="*/ 0 60000 65536"/>
                    <a:gd name="T5" fmla="*/ 0 60000 65536"/>
                    <a:gd name="T6" fmla="*/ 0 w 116"/>
                    <a:gd name="T7" fmla="*/ 0 h 5"/>
                    <a:gd name="T8" fmla="*/ 116 w 116"/>
                    <a:gd name="T9" fmla="*/ 5 h 5"/>
                  </a:gdLst>
                  <a:ahLst/>
                  <a:cxnLst>
                    <a:cxn ang="T4">
                      <a:pos x="T0" y="T1"/>
                    </a:cxn>
                    <a:cxn ang="T5">
                      <a:pos x="T2" y="T3"/>
                    </a:cxn>
                  </a:cxnLst>
                  <a:rect l="T6" t="T7" r="T8" b="T9"/>
                  <a:pathLst>
                    <a:path w="116" h="5">
                      <a:moveTo>
                        <a:pt x="0" y="5"/>
                      </a:moveTo>
                      <a:cubicBezTo>
                        <a:pt x="34" y="0"/>
                        <a:pt x="96" y="5"/>
                        <a:pt x="116" y="5"/>
                      </a:cubicBezTo>
                    </a:path>
                  </a:pathLst>
                </a:custGeom>
                <a:noFill/>
                <a:ln w="12700" cmpd="sng">
                  <a:solidFill>
                    <a:srgbClr val="FF33CC"/>
                  </a:solidFill>
                  <a:round/>
                  <a:headEnd/>
                  <a:tailEnd/>
                </a:ln>
                <a:extLst>
                  <a:ext uri="{909E8E84-426E-40DD-AFC4-6F175D3DCCD1}">
                    <a14:hiddenFill xmlns:a14="http://schemas.microsoft.com/office/drawing/2010/main">
                      <a:solidFill>
                        <a:srgbClr val="FFFFFF"/>
                      </a:solidFill>
                    </a14:hiddenFill>
                  </a:ext>
                </a:extLst>
              </p:spPr>
              <p:txBody>
                <a:bodyPr wrap="none" anchor="ctr"/>
                <a:lstStyle/>
                <a:p>
                  <a:endParaRPr lang="pt-PT"/>
                </a:p>
              </p:txBody>
            </p:sp>
            <p:sp>
              <p:nvSpPr>
                <p:cNvPr id="58445" name="Freeform 125"/>
                <p:cNvSpPr>
                  <a:spLocks/>
                </p:cNvSpPr>
                <p:nvPr/>
              </p:nvSpPr>
              <p:spPr bwMode="auto">
                <a:xfrm>
                  <a:off x="4733" y="3114"/>
                  <a:ext cx="114" cy="2"/>
                </a:xfrm>
                <a:custGeom>
                  <a:avLst/>
                  <a:gdLst>
                    <a:gd name="T0" fmla="*/ 0 w 114"/>
                    <a:gd name="T1" fmla="*/ 2 h 2"/>
                    <a:gd name="T2" fmla="*/ 114 w 114"/>
                    <a:gd name="T3" fmla="*/ 2 h 2"/>
                    <a:gd name="T4" fmla="*/ 0 60000 65536"/>
                    <a:gd name="T5" fmla="*/ 0 60000 65536"/>
                    <a:gd name="T6" fmla="*/ 0 w 114"/>
                    <a:gd name="T7" fmla="*/ 0 h 2"/>
                    <a:gd name="T8" fmla="*/ 114 w 114"/>
                    <a:gd name="T9" fmla="*/ 2 h 2"/>
                  </a:gdLst>
                  <a:ahLst/>
                  <a:cxnLst>
                    <a:cxn ang="T4">
                      <a:pos x="T0" y="T1"/>
                    </a:cxn>
                    <a:cxn ang="T5">
                      <a:pos x="T2" y="T3"/>
                    </a:cxn>
                  </a:cxnLst>
                  <a:rect l="T6" t="T7" r="T8" b="T9"/>
                  <a:pathLst>
                    <a:path w="114" h="2">
                      <a:moveTo>
                        <a:pt x="0" y="2"/>
                      </a:moveTo>
                      <a:cubicBezTo>
                        <a:pt x="38" y="0"/>
                        <a:pt x="75" y="2"/>
                        <a:pt x="114" y="2"/>
                      </a:cubicBezTo>
                    </a:path>
                  </a:pathLst>
                </a:custGeom>
                <a:noFill/>
                <a:ln w="12700" cmpd="sng">
                  <a:solidFill>
                    <a:srgbClr val="FF33CC"/>
                  </a:solidFill>
                  <a:round/>
                  <a:headEnd/>
                  <a:tailEnd/>
                </a:ln>
                <a:extLst>
                  <a:ext uri="{909E8E84-426E-40DD-AFC4-6F175D3DCCD1}">
                    <a14:hiddenFill xmlns:a14="http://schemas.microsoft.com/office/drawing/2010/main">
                      <a:solidFill>
                        <a:srgbClr val="FFFFFF"/>
                      </a:solidFill>
                    </a14:hiddenFill>
                  </a:ext>
                </a:extLst>
              </p:spPr>
              <p:txBody>
                <a:bodyPr wrap="none" anchor="ctr"/>
                <a:lstStyle/>
                <a:p>
                  <a:endParaRPr lang="pt-PT"/>
                </a:p>
              </p:txBody>
            </p:sp>
          </p:grpSp>
          <p:grpSp>
            <p:nvGrpSpPr>
              <p:cNvPr id="58420" name="Group 126"/>
              <p:cNvGrpSpPr>
                <a:grpSpLocks/>
              </p:cNvGrpSpPr>
              <p:nvPr/>
            </p:nvGrpSpPr>
            <p:grpSpPr bwMode="auto">
              <a:xfrm>
                <a:off x="4764" y="3215"/>
                <a:ext cx="66" cy="109"/>
                <a:chOff x="4764" y="3215"/>
                <a:chExt cx="66" cy="109"/>
              </a:xfrm>
            </p:grpSpPr>
            <p:sp>
              <p:nvSpPr>
                <p:cNvPr id="58438" name="Freeform 127"/>
                <p:cNvSpPr>
                  <a:spLocks/>
                </p:cNvSpPr>
                <p:nvPr/>
              </p:nvSpPr>
              <p:spPr bwMode="auto">
                <a:xfrm>
                  <a:off x="4764" y="3215"/>
                  <a:ext cx="13" cy="108"/>
                </a:xfrm>
                <a:custGeom>
                  <a:avLst/>
                  <a:gdLst>
                    <a:gd name="T0" fmla="*/ 0 w 13"/>
                    <a:gd name="T1" fmla="*/ 0 h 108"/>
                    <a:gd name="T2" fmla="*/ 8 w 13"/>
                    <a:gd name="T3" fmla="*/ 18 h 108"/>
                    <a:gd name="T4" fmla="*/ 12 w 13"/>
                    <a:gd name="T5" fmla="*/ 37 h 108"/>
                    <a:gd name="T6" fmla="*/ 6 w 13"/>
                    <a:gd name="T7" fmla="*/ 94 h 108"/>
                    <a:gd name="T8" fmla="*/ 0 w 13"/>
                    <a:gd name="T9" fmla="*/ 108 h 108"/>
                    <a:gd name="T10" fmla="*/ 0 60000 65536"/>
                    <a:gd name="T11" fmla="*/ 0 60000 65536"/>
                    <a:gd name="T12" fmla="*/ 0 60000 65536"/>
                    <a:gd name="T13" fmla="*/ 0 60000 65536"/>
                    <a:gd name="T14" fmla="*/ 0 60000 65536"/>
                    <a:gd name="T15" fmla="*/ 0 w 13"/>
                    <a:gd name="T16" fmla="*/ 0 h 108"/>
                    <a:gd name="T17" fmla="*/ 13 w 13"/>
                    <a:gd name="T18" fmla="*/ 108 h 108"/>
                  </a:gdLst>
                  <a:ahLst/>
                  <a:cxnLst>
                    <a:cxn ang="T10">
                      <a:pos x="T0" y="T1"/>
                    </a:cxn>
                    <a:cxn ang="T11">
                      <a:pos x="T2" y="T3"/>
                    </a:cxn>
                    <a:cxn ang="T12">
                      <a:pos x="T4" y="T5"/>
                    </a:cxn>
                    <a:cxn ang="T13">
                      <a:pos x="T6" y="T7"/>
                    </a:cxn>
                    <a:cxn ang="T14">
                      <a:pos x="T8" y="T9"/>
                    </a:cxn>
                  </a:cxnLst>
                  <a:rect l="T15" t="T16" r="T17" b="T18"/>
                  <a:pathLst>
                    <a:path w="13" h="108">
                      <a:moveTo>
                        <a:pt x="0" y="0"/>
                      </a:moveTo>
                      <a:cubicBezTo>
                        <a:pt x="3" y="6"/>
                        <a:pt x="5" y="12"/>
                        <a:pt x="8" y="18"/>
                      </a:cubicBezTo>
                      <a:cubicBezTo>
                        <a:pt x="9" y="25"/>
                        <a:pt x="11" y="30"/>
                        <a:pt x="12" y="37"/>
                      </a:cubicBezTo>
                      <a:cubicBezTo>
                        <a:pt x="12" y="49"/>
                        <a:pt x="13" y="80"/>
                        <a:pt x="6" y="94"/>
                      </a:cubicBezTo>
                      <a:cubicBezTo>
                        <a:pt x="5" y="97"/>
                        <a:pt x="3" y="108"/>
                        <a:pt x="0" y="108"/>
                      </a:cubicBezTo>
                    </a:path>
                  </a:pathLst>
                </a:custGeom>
                <a:noFill/>
                <a:ln w="12700" cmpd="sng">
                  <a:solidFill>
                    <a:srgbClr val="FF33CC"/>
                  </a:solidFill>
                  <a:round/>
                  <a:headEnd/>
                  <a:tailEnd/>
                </a:ln>
                <a:extLst>
                  <a:ext uri="{909E8E84-426E-40DD-AFC4-6F175D3DCCD1}">
                    <a14:hiddenFill xmlns:a14="http://schemas.microsoft.com/office/drawing/2010/main">
                      <a:solidFill>
                        <a:srgbClr val="FFFFFF"/>
                      </a:solidFill>
                    </a14:hiddenFill>
                  </a:ext>
                </a:extLst>
              </p:spPr>
              <p:txBody>
                <a:bodyPr wrap="none" anchor="ctr"/>
                <a:lstStyle/>
                <a:p>
                  <a:endParaRPr lang="pt-PT"/>
                </a:p>
              </p:txBody>
            </p:sp>
            <p:sp>
              <p:nvSpPr>
                <p:cNvPr id="58439" name="Freeform 128"/>
                <p:cNvSpPr>
                  <a:spLocks/>
                </p:cNvSpPr>
                <p:nvPr/>
              </p:nvSpPr>
              <p:spPr bwMode="auto">
                <a:xfrm rot="-540049">
                  <a:off x="4803" y="3218"/>
                  <a:ext cx="27" cy="106"/>
                </a:xfrm>
                <a:custGeom>
                  <a:avLst/>
                  <a:gdLst>
                    <a:gd name="T0" fmla="*/ 27 w 27"/>
                    <a:gd name="T1" fmla="*/ 0 h 106"/>
                    <a:gd name="T2" fmla="*/ 12 w 27"/>
                    <a:gd name="T3" fmla="*/ 18 h 106"/>
                    <a:gd name="T4" fmla="*/ 6 w 27"/>
                    <a:gd name="T5" fmla="*/ 33 h 106"/>
                    <a:gd name="T6" fmla="*/ 0 w 27"/>
                    <a:gd name="T7" fmla="*/ 57 h 106"/>
                    <a:gd name="T8" fmla="*/ 5 w 27"/>
                    <a:gd name="T9" fmla="*/ 91 h 106"/>
                    <a:gd name="T10" fmla="*/ 12 w 27"/>
                    <a:gd name="T11" fmla="*/ 106 h 106"/>
                    <a:gd name="T12" fmla="*/ 0 60000 65536"/>
                    <a:gd name="T13" fmla="*/ 0 60000 65536"/>
                    <a:gd name="T14" fmla="*/ 0 60000 65536"/>
                    <a:gd name="T15" fmla="*/ 0 60000 65536"/>
                    <a:gd name="T16" fmla="*/ 0 60000 65536"/>
                    <a:gd name="T17" fmla="*/ 0 60000 65536"/>
                    <a:gd name="T18" fmla="*/ 0 w 27"/>
                    <a:gd name="T19" fmla="*/ 0 h 106"/>
                    <a:gd name="T20" fmla="*/ 27 w 27"/>
                    <a:gd name="T21" fmla="*/ 106 h 106"/>
                  </a:gdLst>
                  <a:ahLst/>
                  <a:cxnLst>
                    <a:cxn ang="T12">
                      <a:pos x="T0" y="T1"/>
                    </a:cxn>
                    <a:cxn ang="T13">
                      <a:pos x="T2" y="T3"/>
                    </a:cxn>
                    <a:cxn ang="T14">
                      <a:pos x="T4" y="T5"/>
                    </a:cxn>
                    <a:cxn ang="T15">
                      <a:pos x="T6" y="T7"/>
                    </a:cxn>
                    <a:cxn ang="T16">
                      <a:pos x="T8" y="T9"/>
                    </a:cxn>
                    <a:cxn ang="T17">
                      <a:pos x="T10" y="T11"/>
                    </a:cxn>
                  </a:cxnLst>
                  <a:rect l="T18" t="T19" r="T20" b="T21"/>
                  <a:pathLst>
                    <a:path w="27" h="106">
                      <a:moveTo>
                        <a:pt x="27" y="0"/>
                      </a:moveTo>
                      <a:cubicBezTo>
                        <a:pt x="22" y="6"/>
                        <a:pt x="18" y="14"/>
                        <a:pt x="12" y="18"/>
                      </a:cubicBezTo>
                      <a:cubicBezTo>
                        <a:pt x="11" y="24"/>
                        <a:pt x="8" y="27"/>
                        <a:pt x="6" y="33"/>
                      </a:cubicBezTo>
                      <a:cubicBezTo>
                        <a:pt x="5" y="41"/>
                        <a:pt x="3" y="49"/>
                        <a:pt x="0" y="57"/>
                      </a:cubicBezTo>
                      <a:cubicBezTo>
                        <a:pt x="1" y="69"/>
                        <a:pt x="0" y="80"/>
                        <a:pt x="5" y="91"/>
                      </a:cubicBezTo>
                      <a:cubicBezTo>
                        <a:pt x="6" y="96"/>
                        <a:pt x="8" y="102"/>
                        <a:pt x="12" y="106"/>
                      </a:cubicBezTo>
                    </a:path>
                  </a:pathLst>
                </a:custGeom>
                <a:noFill/>
                <a:ln w="12700" cmpd="sng">
                  <a:solidFill>
                    <a:srgbClr val="FF33CC"/>
                  </a:solidFill>
                  <a:round/>
                  <a:headEnd/>
                  <a:tailEnd/>
                </a:ln>
                <a:extLst>
                  <a:ext uri="{909E8E84-426E-40DD-AFC4-6F175D3DCCD1}">
                    <a14:hiddenFill xmlns:a14="http://schemas.microsoft.com/office/drawing/2010/main">
                      <a:solidFill>
                        <a:srgbClr val="FFFFFF"/>
                      </a:solidFill>
                    </a14:hiddenFill>
                  </a:ext>
                </a:extLst>
              </p:spPr>
              <p:txBody>
                <a:bodyPr wrap="none" anchor="ctr"/>
                <a:lstStyle/>
                <a:p>
                  <a:endParaRPr lang="pt-PT"/>
                </a:p>
              </p:txBody>
            </p:sp>
          </p:grpSp>
          <p:grpSp>
            <p:nvGrpSpPr>
              <p:cNvPr id="58421" name="Group 129"/>
              <p:cNvGrpSpPr>
                <a:grpSpLocks/>
              </p:cNvGrpSpPr>
              <p:nvPr/>
            </p:nvGrpSpPr>
            <p:grpSpPr bwMode="auto">
              <a:xfrm>
                <a:off x="4944" y="3216"/>
                <a:ext cx="119" cy="127"/>
                <a:chOff x="4728" y="3014"/>
                <a:chExt cx="119" cy="127"/>
              </a:xfrm>
            </p:grpSpPr>
            <p:sp>
              <p:nvSpPr>
                <p:cNvPr id="58432" name="Freeform 130"/>
                <p:cNvSpPr>
                  <a:spLocks/>
                </p:cNvSpPr>
                <p:nvPr/>
              </p:nvSpPr>
              <p:spPr bwMode="auto">
                <a:xfrm>
                  <a:off x="4745" y="3014"/>
                  <a:ext cx="1" cy="123"/>
                </a:xfrm>
                <a:custGeom>
                  <a:avLst/>
                  <a:gdLst>
                    <a:gd name="T0" fmla="*/ 1 w 1"/>
                    <a:gd name="T1" fmla="*/ 0 h 123"/>
                    <a:gd name="T2" fmla="*/ 0 w 1"/>
                    <a:gd name="T3" fmla="*/ 123 h 123"/>
                    <a:gd name="T4" fmla="*/ 0 60000 65536"/>
                    <a:gd name="T5" fmla="*/ 0 60000 65536"/>
                    <a:gd name="T6" fmla="*/ 0 w 1"/>
                    <a:gd name="T7" fmla="*/ 0 h 123"/>
                    <a:gd name="T8" fmla="*/ 1 w 1"/>
                    <a:gd name="T9" fmla="*/ 123 h 123"/>
                  </a:gdLst>
                  <a:ahLst/>
                  <a:cxnLst>
                    <a:cxn ang="T4">
                      <a:pos x="T0" y="T1"/>
                    </a:cxn>
                    <a:cxn ang="T5">
                      <a:pos x="T2" y="T3"/>
                    </a:cxn>
                  </a:cxnLst>
                  <a:rect l="T6" t="T7" r="T8" b="T9"/>
                  <a:pathLst>
                    <a:path w="1" h="123">
                      <a:moveTo>
                        <a:pt x="1" y="0"/>
                      </a:moveTo>
                      <a:cubicBezTo>
                        <a:pt x="0" y="44"/>
                        <a:pt x="0" y="81"/>
                        <a:pt x="0" y="123"/>
                      </a:cubicBezTo>
                    </a:path>
                  </a:pathLst>
                </a:custGeom>
                <a:noFill/>
                <a:ln w="12700" cmpd="sng">
                  <a:solidFill>
                    <a:srgbClr val="FF33CC"/>
                  </a:solidFill>
                  <a:round/>
                  <a:headEnd/>
                  <a:tailEnd/>
                </a:ln>
                <a:extLst>
                  <a:ext uri="{909E8E84-426E-40DD-AFC4-6F175D3DCCD1}">
                    <a14:hiddenFill xmlns:a14="http://schemas.microsoft.com/office/drawing/2010/main">
                      <a:solidFill>
                        <a:srgbClr val="FFFFFF"/>
                      </a:solidFill>
                    </a14:hiddenFill>
                  </a:ext>
                </a:extLst>
              </p:spPr>
              <p:txBody>
                <a:bodyPr wrap="none" anchor="ctr"/>
                <a:lstStyle/>
                <a:p>
                  <a:endParaRPr lang="pt-PT"/>
                </a:p>
              </p:txBody>
            </p:sp>
            <p:sp>
              <p:nvSpPr>
                <p:cNvPr id="58433" name="Freeform 131"/>
                <p:cNvSpPr>
                  <a:spLocks/>
                </p:cNvSpPr>
                <p:nvPr/>
              </p:nvSpPr>
              <p:spPr bwMode="auto">
                <a:xfrm>
                  <a:off x="4782" y="3017"/>
                  <a:ext cx="5" cy="123"/>
                </a:xfrm>
                <a:custGeom>
                  <a:avLst/>
                  <a:gdLst>
                    <a:gd name="T0" fmla="*/ 0 w 5"/>
                    <a:gd name="T1" fmla="*/ 0 h 123"/>
                    <a:gd name="T2" fmla="*/ 5 w 5"/>
                    <a:gd name="T3" fmla="*/ 33 h 123"/>
                    <a:gd name="T4" fmla="*/ 3 w 5"/>
                    <a:gd name="T5" fmla="*/ 123 h 123"/>
                    <a:gd name="T6" fmla="*/ 0 60000 65536"/>
                    <a:gd name="T7" fmla="*/ 0 60000 65536"/>
                    <a:gd name="T8" fmla="*/ 0 60000 65536"/>
                    <a:gd name="T9" fmla="*/ 0 w 5"/>
                    <a:gd name="T10" fmla="*/ 0 h 123"/>
                    <a:gd name="T11" fmla="*/ 5 w 5"/>
                    <a:gd name="T12" fmla="*/ 123 h 123"/>
                  </a:gdLst>
                  <a:ahLst/>
                  <a:cxnLst>
                    <a:cxn ang="T6">
                      <a:pos x="T0" y="T1"/>
                    </a:cxn>
                    <a:cxn ang="T7">
                      <a:pos x="T2" y="T3"/>
                    </a:cxn>
                    <a:cxn ang="T8">
                      <a:pos x="T4" y="T5"/>
                    </a:cxn>
                  </a:cxnLst>
                  <a:rect l="T9" t="T10" r="T11" b="T12"/>
                  <a:pathLst>
                    <a:path w="5" h="123">
                      <a:moveTo>
                        <a:pt x="0" y="0"/>
                      </a:moveTo>
                      <a:cubicBezTo>
                        <a:pt x="3" y="10"/>
                        <a:pt x="4" y="22"/>
                        <a:pt x="5" y="33"/>
                      </a:cubicBezTo>
                      <a:cubicBezTo>
                        <a:pt x="3" y="110"/>
                        <a:pt x="3" y="80"/>
                        <a:pt x="3" y="123"/>
                      </a:cubicBezTo>
                    </a:path>
                  </a:pathLst>
                </a:custGeom>
                <a:noFill/>
                <a:ln w="12700" cmpd="sng">
                  <a:solidFill>
                    <a:srgbClr val="FF33CC"/>
                  </a:solidFill>
                  <a:round/>
                  <a:headEnd/>
                  <a:tailEnd/>
                </a:ln>
                <a:extLst>
                  <a:ext uri="{909E8E84-426E-40DD-AFC4-6F175D3DCCD1}">
                    <a14:hiddenFill xmlns:a14="http://schemas.microsoft.com/office/drawing/2010/main">
                      <a:solidFill>
                        <a:srgbClr val="FFFFFF"/>
                      </a:solidFill>
                    </a14:hiddenFill>
                  </a:ext>
                </a:extLst>
              </p:spPr>
              <p:txBody>
                <a:bodyPr wrap="none" anchor="ctr"/>
                <a:lstStyle/>
                <a:p>
                  <a:endParaRPr lang="pt-PT"/>
                </a:p>
              </p:txBody>
            </p:sp>
            <p:sp>
              <p:nvSpPr>
                <p:cNvPr id="58434" name="Freeform 132"/>
                <p:cNvSpPr>
                  <a:spLocks/>
                </p:cNvSpPr>
                <p:nvPr/>
              </p:nvSpPr>
              <p:spPr bwMode="auto">
                <a:xfrm>
                  <a:off x="4823" y="3018"/>
                  <a:ext cx="1" cy="123"/>
                </a:xfrm>
                <a:custGeom>
                  <a:avLst/>
                  <a:gdLst>
                    <a:gd name="T0" fmla="*/ 0 w 1"/>
                    <a:gd name="T1" fmla="*/ 0 h 123"/>
                    <a:gd name="T2" fmla="*/ 1 w 1"/>
                    <a:gd name="T3" fmla="*/ 87 h 123"/>
                    <a:gd name="T4" fmla="*/ 0 w 1"/>
                    <a:gd name="T5" fmla="*/ 123 h 123"/>
                    <a:gd name="T6" fmla="*/ 0 60000 65536"/>
                    <a:gd name="T7" fmla="*/ 0 60000 65536"/>
                    <a:gd name="T8" fmla="*/ 0 60000 65536"/>
                    <a:gd name="T9" fmla="*/ 0 w 1"/>
                    <a:gd name="T10" fmla="*/ 0 h 123"/>
                    <a:gd name="T11" fmla="*/ 1 w 1"/>
                    <a:gd name="T12" fmla="*/ 123 h 123"/>
                  </a:gdLst>
                  <a:ahLst/>
                  <a:cxnLst>
                    <a:cxn ang="T6">
                      <a:pos x="T0" y="T1"/>
                    </a:cxn>
                    <a:cxn ang="T7">
                      <a:pos x="T2" y="T3"/>
                    </a:cxn>
                    <a:cxn ang="T8">
                      <a:pos x="T4" y="T5"/>
                    </a:cxn>
                  </a:cxnLst>
                  <a:rect l="T9" t="T10" r="T11" b="T12"/>
                  <a:pathLst>
                    <a:path w="1" h="123">
                      <a:moveTo>
                        <a:pt x="0" y="0"/>
                      </a:moveTo>
                      <a:cubicBezTo>
                        <a:pt x="1" y="29"/>
                        <a:pt x="0" y="58"/>
                        <a:pt x="1" y="87"/>
                      </a:cubicBezTo>
                      <a:cubicBezTo>
                        <a:pt x="0" y="117"/>
                        <a:pt x="0" y="105"/>
                        <a:pt x="0" y="123"/>
                      </a:cubicBezTo>
                    </a:path>
                  </a:pathLst>
                </a:custGeom>
                <a:noFill/>
                <a:ln w="12700" cmpd="sng">
                  <a:solidFill>
                    <a:srgbClr val="FF33CC"/>
                  </a:solidFill>
                  <a:round/>
                  <a:headEnd/>
                  <a:tailEnd/>
                </a:ln>
                <a:extLst>
                  <a:ext uri="{909E8E84-426E-40DD-AFC4-6F175D3DCCD1}">
                    <a14:hiddenFill xmlns:a14="http://schemas.microsoft.com/office/drawing/2010/main">
                      <a:solidFill>
                        <a:srgbClr val="FFFFFF"/>
                      </a:solidFill>
                    </a14:hiddenFill>
                  </a:ext>
                </a:extLst>
              </p:spPr>
              <p:txBody>
                <a:bodyPr wrap="none" anchor="ctr"/>
                <a:lstStyle/>
                <a:p>
                  <a:endParaRPr lang="pt-PT"/>
                </a:p>
              </p:txBody>
            </p:sp>
            <p:sp>
              <p:nvSpPr>
                <p:cNvPr id="58435" name="Freeform 133"/>
                <p:cNvSpPr>
                  <a:spLocks/>
                </p:cNvSpPr>
                <p:nvPr/>
              </p:nvSpPr>
              <p:spPr bwMode="auto">
                <a:xfrm>
                  <a:off x="4728" y="3040"/>
                  <a:ext cx="119" cy="5"/>
                </a:xfrm>
                <a:custGeom>
                  <a:avLst/>
                  <a:gdLst>
                    <a:gd name="T0" fmla="*/ 0 w 119"/>
                    <a:gd name="T1" fmla="*/ 1 h 5"/>
                    <a:gd name="T2" fmla="*/ 77 w 119"/>
                    <a:gd name="T3" fmla="*/ 5 h 5"/>
                    <a:gd name="T4" fmla="*/ 101 w 119"/>
                    <a:gd name="T5" fmla="*/ 2 h 5"/>
                    <a:gd name="T6" fmla="*/ 119 w 119"/>
                    <a:gd name="T7" fmla="*/ 5 h 5"/>
                    <a:gd name="T8" fmla="*/ 0 60000 65536"/>
                    <a:gd name="T9" fmla="*/ 0 60000 65536"/>
                    <a:gd name="T10" fmla="*/ 0 60000 65536"/>
                    <a:gd name="T11" fmla="*/ 0 60000 65536"/>
                    <a:gd name="T12" fmla="*/ 0 w 119"/>
                    <a:gd name="T13" fmla="*/ 0 h 5"/>
                    <a:gd name="T14" fmla="*/ 119 w 119"/>
                    <a:gd name="T15" fmla="*/ 5 h 5"/>
                  </a:gdLst>
                  <a:ahLst/>
                  <a:cxnLst>
                    <a:cxn ang="T8">
                      <a:pos x="T0" y="T1"/>
                    </a:cxn>
                    <a:cxn ang="T9">
                      <a:pos x="T2" y="T3"/>
                    </a:cxn>
                    <a:cxn ang="T10">
                      <a:pos x="T4" y="T5"/>
                    </a:cxn>
                    <a:cxn ang="T11">
                      <a:pos x="T6" y="T7"/>
                    </a:cxn>
                  </a:cxnLst>
                  <a:rect l="T12" t="T13" r="T14" b="T15"/>
                  <a:pathLst>
                    <a:path w="119" h="5">
                      <a:moveTo>
                        <a:pt x="0" y="1"/>
                      </a:moveTo>
                      <a:cubicBezTo>
                        <a:pt x="27" y="1"/>
                        <a:pt x="51" y="0"/>
                        <a:pt x="77" y="5"/>
                      </a:cubicBezTo>
                      <a:cubicBezTo>
                        <a:pt x="85" y="5"/>
                        <a:pt x="93" y="2"/>
                        <a:pt x="101" y="2"/>
                      </a:cubicBezTo>
                      <a:cubicBezTo>
                        <a:pt x="107" y="2"/>
                        <a:pt x="113" y="5"/>
                        <a:pt x="119" y="5"/>
                      </a:cubicBezTo>
                    </a:path>
                  </a:pathLst>
                </a:custGeom>
                <a:noFill/>
                <a:ln w="12700" cmpd="sng">
                  <a:solidFill>
                    <a:srgbClr val="FF33CC"/>
                  </a:solidFill>
                  <a:round/>
                  <a:headEnd/>
                  <a:tailEnd/>
                </a:ln>
                <a:extLst>
                  <a:ext uri="{909E8E84-426E-40DD-AFC4-6F175D3DCCD1}">
                    <a14:hiddenFill xmlns:a14="http://schemas.microsoft.com/office/drawing/2010/main">
                      <a:solidFill>
                        <a:srgbClr val="FFFFFF"/>
                      </a:solidFill>
                    </a14:hiddenFill>
                  </a:ext>
                </a:extLst>
              </p:spPr>
              <p:txBody>
                <a:bodyPr wrap="none" anchor="ctr"/>
                <a:lstStyle/>
                <a:p>
                  <a:endParaRPr lang="pt-PT"/>
                </a:p>
              </p:txBody>
            </p:sp>
            <p:sp>
              <p:nvSpPr>
                <p:cNvPr id="58436" name="Freeform 134"/>
                <p:cNvSpPr>
                  <a:spLocks/>
                </p:cNvSpPr>
                <p:nvPr/>
              </p:nvSpPr>
              <p:spPr bwMode="auto">
                <a:xfrm>
                  <a:off x="4731" y="3075"/>
                  <a:ext cx="116" cy="5"/>
                </a:xfrm>
                <a:custGeom>
                  <a:avLst/>
                  <a:gdLst>
                    <a:gd name="T0" fmla="*/ 0 w 116"/>
                    <a:gd name="T1" fmla="*/ 5 h 5"/>
                    <a:gd name="T2" fmla="*/ 116 w 116"/>
                    <a:gd name="T3" fmla="*/ 5 h 5"/>
                    <a:gd name="T4" fmla="*/ 0 60000 65536"/>
                    <a:gd name="T5" fmla="*/ 0 60000 65536"/>
                    <a:gd name="T6" fmla="*/ 0 w 116"/>
                    <a:gd name="T7" fmla="*/ 0 h 5"/>
                    <a:gd name="T8" fmla="*/ 116 w 116"/>
                    <a:gd name="T9" fmla="*/ 5 h 5"/>
                  </a:gdLst>
                  <a:ahLst/>
                  <a:cxnLst>
                    <a:cxn ang="T4">
                      <a:pos x="T0" y="T1"/>
                    </a:cxn>
                    <a:cxn ang="T5">
                      <a:pos x="T2" y="T3"/>
                    </a:cxn>
                  </a:cxnLst>
                  <a:rect l="T6" t="T7" r="T8" b="T9"/>
                  <a:pathLst>
                    <a:path w="116" h="5">
                      <a:moveTo>
                        <a:pt x="0" y="5"/>
                      </a:moveTo>
                      <a:cubicBezTo>
                        <a:pt x="34" y="0"/>
                        <a:pt x="96" y="5"/>
                        <a:pt x="116" y="5"/>
                      </a:cubicBezTo>
                    </a:path>
                  </a:pathLst>
                </a:custGeom>
                <a:noFill/>
                <a:ln w="12700" cmpd="sng">
                  <a:solidFill>
                    <a:srgbClr val="FF33CC"/>
                  </a:solidFill>
                  <a:round/>
                  <a:headEnd/>
                  <a:tailEnd/>
                </a:ln>
                <a:extLst>
                  <a:ext uri="{909E8E84-426E-40DD-AFC4-6F175D3DCCD1}">
                    <a14:hiddenFill xmlns:a14="http://schemas.microsoft.com/office/drawing/2010/main">
                      <a:solidFill>
                        <a:srgbClr val="FFFFFF"/>
                      </a:solidFill>
                    </a14:hiddenFill>
                  </a:ext>
                </a:extLst>
              </p:spPr>
              <p:txBody>
                <a:bodyPr wrap="none" anchor="ctr"/>
                <a:lstStyle/>
                <a:p>
                  <a:endParaRPr lang="pt-PT"/>
                </a:p>
              </p:txBody>
            </p:sp>
            <p:sp>
              <p:nvSpPr>
                <p:cNvPr id="58437" name="Freeform 135"/>
                <p:cNvSpPr>
                  <a:spLocks/>
                </p:cNvSpPr>
                <p:nvPr/>
              </p:nvSpPr>
              <p:spPr bwMode="auto">
                <a:xfrm>
                  <a:off x="4733" y="3114"/>
                  <a:ext cx="114" cy="2"/>
                </a:xfrm>
                <a:custGeom>
                  <a:avLst/>
                  <a:gdLst>
                    <a:gd name="T0" fmla="*/ 0 w 114"/>
                    <a:gd name="T1" fmla="*/ 2 h 2"/>
                    <a:gd name="T2" fmla="*/ 114 w 114"/>
                    <a:gd name="T3" fmla="*/ 2 h 2"/>
                    <a:gd name="T4" fmla="*/ 0 60000 65536"/>
                    <a:gd name="T5" fmla="*/ 0 60000 65536"/>
                    <a:gd name="T6" fmla="*/ 0 w 114"/>
                    <a:gd name="T7" fmla="*/ 0 h 2"/>
                    <a:gd name="T8" fmla="*/ 114 w 114"/>
                    <a:gd name="T9" fmla="*/ 2 h 2"/>
                  </a:gdLst>
                  <a:ahLst/>
                  <a:cxnLst>
                    <a:cxn ang="T4">
                      <a:pos x="T0" y="T1"/>
                    </a:cxn>
                    <a:cxn ang="T5">
                      <a:pos x="T2" y="T3"/>
                    </a:cxn>
                  </a:cxnLst>
                  <a:rect l="T6" t="T7" r="T8" b="T9"/>
                  <a:pathLst>
                    <a:path w="114" h="2">
                      <a:moveTo>
                        <a:pt x="0" y="2"/>
                      </a:moveTo>
                      <a:cubicBezTo>
                        <a:pt x="38" y="0"/>
                        <a:pt x="75" y="2"/>
                        <a:pt x="114" y="2"/>
                      </a:cubicBezTo>
                    </a:path>
                  </a:pathLst>
                </a:custGeom>
                <a:noFill/>
                <a:ln w="12700" cmpd="sng">
                  <a:solidFill>
                    <a:srgbClr val="FF33CC"/>
                  </a:solidFill>
                  <a:round/>
                  <a:headEnd/>
                  <a:tailEnd/>
                </a:ln>
                <a:extLst>
                  <a:ext uri="{909E8E84-426E-40DD-AFC4-6F175D3DCCD1}">
                    <a14:hiddenFill xmlns:a14="http://schemas.microsoft.com/office/drawing/2010/main">
                      <a:solidFill>
                        <a:srgbClr val="FFFFFF"/>
                      </a:solidFill>
                    </a14:hiddenFill>
                  </a:ext>
                </a:extLst>
              </p:spPr>
              <p:txBody>
                <a:bodyPr wrap="none" anchor="ctr"/>
                <a:lstStyle/>
                <a:p>
                  <a:endParaRPr lang="pt-PT"/>
                </a:p>
              </p:txBody>
            </p:sp>
          </p:grpSp>
          <p:sp>
            <p:nvSpPr>
              <p:cNvPr id="58422" name="Freeform 136"/>
              <p:cNvSpPr>
                <a:spLocks/>
              </p:cNvSpPr>
              <p:nvPr/>
            </p:nvSpPr>
            <p:spPr bwMode="auto">
              <a:xfrm>
                <a:off x="4752" y="3408"/>
                <a:ext cx="96" cy="112"/>
              </a:xfrm>
              <a:custGeom>
                <a:avLst/>
                <a:gdLst>
                  <a:gd name="T0" fmla="*/ 0 w 240"/>
                  <a:gd name="T1" fmla="*/ 75 h 128"/>
                  <a:gd name="T2" fmla="*/ 3 w 240"/>
                  <a:gd name="T3" fmla="*/ 75 h 128"/>
                  <a:gd name="T4" fmla="*/ 6 w 240"/>
                  <a:gd name="T5" fmla="*/ 11 h 128"/>
                  <a:gd name="T6" fmla="*/ 9 w 240"/>
                  <a:gd name="T7" fmla="*/ 11 h 128"/>
                  <a:gd name="T8" fmla="*/ 12 w 240"/>
                  <a:gd name="T9" fmla="*/ 75 h 128"/>
                  <a:gd name="T10" fmla="*/ 15 w 240"/>
                  <a:gd name="T11" fmla="*/ 75 h 128"/>
                  <a:gd name="T12" fmla="*/ 0 60000 65536"/>
                  <a:gd name="T13" fmla="*/ 0 60000 65536"/>
                  <a:gd name="T14" fmla="*/ 0 60000 65536"/>
                  <a:gd name="T15" fmla="*/ 0 60000 65536"/>
                  <a:gd name="T16" fmla="*/ 0 60000 65536"/>
                  <a:gd name="T17" fmla="*/ 0 60000 65536"/>
                  <a:gd name="T18" fmla="*/ 0 w 240"/>
                  <a:gd name="T19" fmla="*/ 0 h 128"/>
                  <a:gd name="T20" fmla="*/ 240 w 240"/>
                  <a:gd name="T21" fmla="*/ 128 h 128"/>
                </a:gdLst>
                <a:ahLst/>
                <a:cxnLst>
                  <a:cxn ang="T12">
                    <a:pos x="T0" y="T1"/>
                  </a:cxn>
                  <a:cxn ang="T13">
                    <a:pos x="T2" y="T3"/>
                  </a:cxn>
                  <a:cxn ang="T14">
                    <a:pos x="T4" y="T5"/>
                  </a:cxn>
                  <a:cxn ang="T15">
                    <a:pos x="T6" y="T7"/>
                  </a:cxn>
                  <a:cxn ang="T16">
                    <a:pos x="T8" y="T9"/>
                  </a:cxn>
                  <a:cxn ang="T17">
                    <a:pos x="T10" y="T11"/>
                  </a:cxn>
                </a:cxnLst>
                <a:rect l="T18" t="T19" r="T20" b="T21"/>
                <a:pathLst>
                  <a:path w="240" h="128">
                    <a:moveTo>
                      <a:pt x="0" y="112"/>
                    </a:moveTo>
                    <a:cubicBezTo>
                      <a:pt x="16" y="120"/>
                      <a:pt x="32" y="128"/>
                      <a:pt x="48" y="112"/>
                    </a:cubicBezTo>
                    <a:cubicBezTo>
                      <a:pt x="64" y="96"/>
                      <a:pt x="80" y="32"/>
                      <a:pt x="96" y="16"/>
                    </a:cubicBezTo>
                    <a:cubicBezTo>
                      <a:pt x="112" y="0"/>
                      <a:pt x="128" y="0"/>
                      <a:pt x="144" y="16"/>
                    </a:cubicBezTo>
                    <a:cubicBezTo>
                      <a:pt x="160" y="32"/>
                      <a:pt x="176" y="96"/>
                      <a:pt x="192" y="112"/>
                    </a:cubicBezTo>
                    <a:cubicBezTo>
                      <a:pt x="208" y="128"/>
                      <a:pt x="232" y="112"/>
                      <a:pt x="240" y="112"/>
                    </a:cubicBezTo>
                  </a:path>
                </a:pathLst>
              </a:custGeom>
              <a:noFill/>
              <a:ln w="19050" cmpd="sng">
                <a:solidFill>
                  <a:srgbClr val="FF33CC"/>
                </a:solidFill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wrap="none" anchor="ctr"/>
              <a:lstStyle/>
              <a:p>
                <a:endParaRPr lang="pt-PT"/>
              </a:p>
            </p:txBody>
          </p:sp>
          <p:sp>
            <p:nvSpPr>
              <p:cNvPr id="58423" name="Freeform 137"/>
              <p:cNvSpPr>
                <a:spLocks/>
              </p:cNvSpPr>
              <p:nvPr/>
            </p:nvSpPr>
            <p:spPr bwMode="auto">
              <a:xfrm>
                <a:off x="4944" y="3456"/>
                <a:ext cx="131" cy="27"/>
              </a:xfrm>
              <a:custGeom>
                <a:avLst/>
                <a:gdLst>
                  <a:gd name="T0" fmla="*/ 0 w 131"/>
                  <a:gd name="T1" fmla="*/ 0 h 27"/>
                  <a:gd name="T2" fmla="*/ 54 w 131"/>
                  <a:gd name="T3" fmla="*/ 27 h 27"/>
                  <a:gd name="T4" fmla="*/ 104 w 131"/>
                  <a:gd name="T5" fmla="*/ 18 h 27"/>
                  <a:gd name="T6" fmla="*/ 131 w 131"/>
                  <a:gd name="T7" fmla="*/ 4 h 27"/>
                  <a:gd name="T8" fmla="*/ 0 60000 65536"/>
                  <a:gd name="T9" fmla="*/ 0 60000 65536"/>
                  <a:gd name="T10" fmla="*/ 0 60000 65536"/>
                  <a:gd name="T11" fmla="*/ 0 60000 65536"/>
                  <a:gd name="T12" fmla="*/ 0 w 131"/>
                  <a:gd name="T13" fmla="*/ 0 h 27"/>
                  <a:gd name="T14" fmla="*/ 131 w 131"/>
                  <a:gd name="T15" fmla="*/ 27 h 27"/>
                </a:gdLst>
                <a:ahLst/>
                <a:cxnLst>
                  <a:cxn ang="T8">
                    <a:pos x="T0" y="T1"/>
                  </a:cxn>
                  <a:cxn ang="T9">
                    <a:pos x="T2" y="T3"/>
                  </a:cxn>
                  <a:cxn ang="T10">
                    <a:pos x="T4" y="T5"/>
                  </a:cxn>
                  <a:cxn ang="T11">
                    <a:pos x="T6" y="T7"/>
                  </a:cxn>
                </a:cxnLst>
                <a:rect l="T12" t="T13" r="T14" b="T15"/>
                <a:pathLst>
                  <a:path w="131" h="27">
                    <a:moveTo>
                      <a:pt x="0" y="0"/>
                    </a:moveTo>
                    <a:cubicBezTo>
                      <a:pt x="6" y="17"/>
                      <a:pt x="38" y="23"/>
                      <a:pt x="54" y="27"/>
                    </a:cubicBezTo>
                    <a:cubicBezTo>
                      <a:pt x="75" y="25"/>
                      <a:pt x="86" y="22"/>
                      <a:pt x="104" y="18"/>
                    </a:cubicBezTo>
                    <a:cubicBezTo>
                      <a:pt x="108" y="15"/>
                      <a:pt x="131" y="5"/>
                      <a:pt x="131" y="4"/>
                    </a:cubicBezTo>
                  </a:path>
                </a:pathLst>
              </a:custGeom>
              <a:noFill/>
              <a:ln w="19050" cmpd="sng">
                <a:solidFill>
                  <a:srgbClr val="FF33CC"/>
                </a:solidFill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wrap="none" anchor="ctr"/>
              <a:lstStyle/>
              <a:p>
                <a:endParaRPr lang="pt-PT"/>
              </a:p>
            </p:txBody>
          </p:sp>
          <p:sp>
            <p:nvSpPr>
              <p:cNvPr id="58424" name="Line 138"/>
              <p:cNvSpPr>
                <a:spLocks noChangeShapeType="1"/>
              </p:cNvSpPr>
              <p:nvPr/>
            </p:nvSpPr>
            <p:spPr bwMode="auto">
              <a:xfrm flipH="1">
                <a:off x="4752" y="3600"/>
                <a:ext cx="96" cy="96"/>
              </a:xfrm>
              <a:prstGeom prst="line">
                <a:avLst/>
              </a:prstGeom>
              <a:noFill/>
              <a:ln w="28575" cap="rnd">
                <a:solidFill>
                  <a:srgbClr val="FF33CC"/>
                </a:solidFill>
                <a:prstDash val="sysDot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</a:extLst>
            </p:spPr>
            <p:txBody>
              <a:bodyPr wrap="none" anchor="ctr"/>
              <a:lstStyle/>
              <a:p>
                <a:endParaRPr lang="pt-PT"/>
              </a:p>
            </p:txBody>
          </p:sp>
          <p:sp>
            <p:nvSpPr>
              <p:cNvPr id="58425" name="Freeform 139"/>
              <p:cNvSpPr>
                <a:spLocks/>
              </p:cNvSpPr>
              <p:nvPr/>
            </p:nvSpPr>
            <p:spPr bwMode="auto">
              <a:xfrm>
                <a:off x="4752" y="3792"/>
                <a:ext cx="96" cy="112"/>
              </a:xfrm>
              <a:custGeom>
                <a:avLst/>
                <a:gdLst>
                  <a:gd name="T0" fmla="*/ 0 w 240"/>
                  <a:gd name="T1" fmla="*/ 75 h 128"/>
                  <a:gd name="T2" fmla="*/ 3 w 240"/>
                  <a:gd name="T3" fmla="*/ 75 h 128"/>
                  <a:gd name="T4" fmla="*/ 6 w 240"/>
                  <a:gd name="T5" fmla="*/ 11 h 128"/>
                  <a:gd name="T6" fmla="*/ 9 w 240"/>
                  <a:gd name="T7" fmla="*/ 11 h 128"/>
                  <a:gd name="T8" fmla="*/ 12 w 240"/>
                  <a:gd name="T9" fmla="*/ 75 h 128"/>
                  <a:gd name="T10" fmla="*/ 15 w 240"/>
                  <a:gd name="T11" fmla="*/ 75 h 128"/>
                  <a:gd name="T12" fmla="*/ 0 60000 65536"/>
                  <a:gd name="T13" fmla="*/ 0 60000 65536"/>
                  <a:gd name="T14" fmla="*/ 0 60000 65536"/>
                  <a:gd name="T15" fmla="*/ 0 60000 65536"/>
                  <a:gd name="T16" fmla="*/ 0 60000 65536"/>
                  <a:gd name="T17" fmla="*/ 0 60000 65536"/>
                  <a:gd name="T18" fmla="*/ 0 w 240"/>
                  <a:gd name="T19" fmla="*/ 0 h 128"/>
                  <a:gd name="T20" fmla="*/ 240 w 240"/>
                  <a:gd name="T21" fmla="*/ 128 h 128"/>
                </a:gdLst>
                <a:ahLst/>
                <a:cxnLst>
                  <a:cxn ang="T12">
                    <a:pos x="T0" y="T1"/>
                  </a:cxn>
                  <a:cxn ang="T13">
                    <a:pos x="T2" y="T3"/>
                  </a:cxn>
                  <a:cxn ang="T14">
                    <a:pos x="T4" y="T5"/>
                  </a:cxn>
                  <a:cxn ang="T15">
                    <a:pos x="T6" y="T7"/>
                  </a:cxn>
                  <a:cxn ang="T16">
                    <a:pos x="T8" y="T9"/>
                  </a:cxn>
                  <a:cxn ang="T17">
                    <a:pos x="T10" y="T11"/>
                  </a:cxn>
                </a:cxnLst>
                <a:rect l="T18" t="T19" r="T20" b="T21"/>
                <a:pathLst>
                  <a:path w="240" h="128">
                    <a:moveTo>
                      <a:pt x="0" y="112"/>
                    </a:moveTo>
                    <a:cubicBezTo>
                      <a:pt x="16" y="120"/>
                      <a:pt x="32" y="128"/>
                      <a:pt x="48" y="112"/>
                    </a:cubicBezTo>
                    <a:cubicBezTo>
                      <a:pt x="64" y="96"/>
                      <a:pt x="80" y="32"/>
                      <a:pt x="96" y="16"/>
                    </a:cubicBezTo>
                    <a:cubicBezTo>
                      <a:pt x="112" y="0"/>
                      <a:pt x="128" y="0"/>
                      <a:pt x="144" y="16"/>
                    </a:cubicBezTo>
                    <a:cubicBezTo>
                      <a:pt x="160" y="32"/>
                      <a:pt x="176" y="96"/>
                      <a:pt x="192" y="112"/>
                    </a:cubicBezTo>
                    <a:cubicBezTo>
                      <a:pt x="208" y="128"/>
                      <a:pt x="232" y="112"/>
                      <a:pt x="240" y="112"/>
                    </a:cubicBezTo>
                  </a:path>
                </a:pathLst>
              </a:custGeom>
              <a:noFill/>
              <a:ln w="19050" cmpd="sng">
                <a:solidFill>
                  <a:srgbClr val="FF33CC"/>
                </a:solidFill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wrap="none" anchor="ctr"/>
              <a:lstStyle/>
              <a:p>
                <a:endParaRPr lang="pt-PT"/>
              </a:p>
            </p:txBody>
          </p:sp>
          <p:sp>
            <p:nvSpPr>
              <p:cNvPr id="58426" name="Freeform 140"/>
              <p:cNvSpPr>
                <a:spLocks/>
              </p:cNvSpPr>
              <p:nvPr/>
            </p:nvSpPr>
            <p:spPr bwMode="auto">
              <a:xfrm>
                <a:off x="4944" y="3840"/>
                <a:ext cx="131" cy="27"/>
              </a:xfrm>
              <a:custGeom>
                <a:avLst/>
                <a:gdLst>
                  <a:gd name="T0" fmla="*/ 0 w 131"/>
                  <a:gd name="T1" fmla="*/ 0 h 27"/>
                  <a:gd name="T2" fmla="*/ 54 w 131"/>
                  <a:gd name="T3" fmla="*/ 27 h 27"/>
                  <a:gd name="T4" fmla="*/ 104 w 131"/>
                  <a:gd name="T5" fmla="*/ 18 h 27"/>
                  <a:gd name="T6" fmla="*/ 131 w 131"/>
                  <a:gd name="T7" fmla="*/ 4 h 27"/>
                  <a:gd name="T8" fmla="*/ 0 60000 65536"/>
                  <a:gd name="T9" fmla="*/ 0 60000 65536"/>
                  <a:gd name="T10" fmla="*/ 0 60000 65536"/>
                  <a:gd name="T11" fmla="*/ 0 60000 65536"/>
                  <a:gd name="T12" fmla="*/ 0 w 131"/>
                  <a:gd name="T13" fmla="*/ 0 h 27"/>
                  <a:gd name="T14" fmla="*/ 131 w 131"/>
                  <a:gd name="T15" fmla="*/ 27 h 27"/>
                </a:gdLst>
                <a:ahLst/>
                <a:cxnLst>
                  <a:cxn ang="T8">
                    <a:pos x="T0" y="T1"/>
                  </a:cxn>
                  <a:cxn ang="T9">
                    <a:pos x="T2" y="T3"/>
                  </a:cxn>
                  <a:cxn ang="T10">
                    <a:pos x="T4" y="T5"/>
                  </a:cxn>
                  <a:cxn ang="T11">
                    <a:pos x="T6" y="T7"/>
                  </a:cxn>
                </a:cxnLst>
                <a:rect l="T12" t="T13" r="T14" b="T15"/>
                <a:pathLst>
                  <a:path w="131" h="27">
                    <a:moveTo>
                      <a:pt x="0" y="0"/>
                    </a:moveTo>
                    <a:cubicBezTo>
                      <a:pt x="6" y="17"/>
                      <a:pt x="38" y="23"/>
                      <a:pt x="54" y="27"/>
                    </a:cubicBezTo>
                    <a:cubicBezTo>
                      <a:pt x="75" y="25"/>
                      <a:pt x="86" y="22"/>
                      <a:pt x="104" y="18"/>
                    </a:cubicBezTo>
                    <a:cubicBezTo>
                      <a:pt x="108" y="15"/>
                      <a:pt x="131" y="5"/>
                      <a:pt x="131" y="4"/>
                    </a:cubicBezTo>
                  </a:path>
                </a:pathLst>
              </a:custGeom>
              <a:noFill/>
              <a:ln w="19050" cmpd="sng">
                <a:solidFill>
                  <a:srgbClr val="FF33CC"/>
                </a:solidFill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wrap="none" anchor="ctr"/>
              <a:lstStyle/>
              <a:p>
                <a:endParaRPr lang="pt-PT"/>
              </a:p>
            </p:txBody>
          </p:sp>
          <p:grpSp>
            <p:nvGrpSpPr>
              <p:cNvPr id="58427" name="Group 141"/>
              <p:cNvGrpSpPr>
                <a:grpSpLocks/>
              </p:cNvGrpSpPr>
              <p:nvPr/>
            </p:nvGrpSpPr>
            <p:grpSpPr bwMode="auto">
              <a:xfrm>
                <a:off x="4752" y="3984"/>
                <a:ext cx="288" cy="96"/>
                <a:chOff x="4752" y="1872"/>
                <a:chExt cx="288" cy="96"/>
              </a:xfrm>
            </p:grpSpPr>
            <p:sp>
              <p:nvSpPr>
                <p:cNvPr id="58428" name="Line 142"/>
                <p:cNvSpPr>
                  <a:spLocks noChangeShapeType="1"/>
                </p:cNvSpPr>
                <p:nvPr/>
              </p:nvSpPr>
              <p:spPr bwMode="auto">
                <a:xfrm flipH="1">
                  <a:off x="4752" y="1872"/>
                  <a:ext cx="96" cy="96"/>
                </a:xfrm>
                <a:prstGeom prst="line">
                  <a:avLst/>
                </a:prstGeom>
                <a:noFill/>
                <a:ln w="19050">
                  <a:solidFill>
                    <a:srgbClr val="FF33CC"/>
                  </a:solidFill>
                  <a:prstDash val="dash"/>
                  <a:round/>
                  <a:headEnd/>
                  <a:tailEnd/>
                </a:ln>
                <a:extLst>
                  <a:ext uri="{909E8E84-426E-40DD-AFC4-6F175D3DCCD1}">
                    <a14:hiddenFill xmlns:a14="http://schemas.microsoft.com/office/drawing/2010/main">
                      <a:noFill/>
                    </a14:hiddenFill>
                  </a:ext>
                </a:extLst>
              </p:spPr>
              <p:txBody>
                <a:bodyPr wrap="none" anchor="ctr"/>
                <a:lstStyle/>
                <a:p>
                  <a:endParaRPr lang="pt-PT"/>
                </a:p>
              </p:txBody>
            </p:sp>
            <p:grpSp>
              <p:nvGrpSpPr>
                <p:cNvPr id="58429" name="Group 143"/>
                <p:cNvGrpSpPr>
                  <a:grpSpLocks/>
                </p:cNvGrpSpPr>
                <p:nvPr/>
              </p:nvGrpSpPr>
              <p:grpSpPr bwMode="auto">
                <a:xfrm>
                  <a:off x="4944" y="1872"/>
                  <a:ext cx="96" cy="96"/>
                  <a:chOff x="4944" y="1872"/>
                  <a:chExt cx="96" cy="96"/>
                </a:xfrm>
              </p:grpSpPr>
              <p:sp>
                <p:nvSpPr>
                  <p:cNvPr id="58430" name="Line 144"/>
                  <p:cNvSpPr>
                    <a:spLocks noChangeShapeType="1"/>
                  </p:cNvSpPr>
                  <p:nvPr/>
                </p:nvSpPr>
                <p:spPr bwMode="auto">
                  <a:xfrm flipH="1">
                    <a:off x="4944" y="1872"/>
                    <a:ext cx="96" cy="96"/>
                  </a:xfrm>
                  <a:prstGeom prst="line">
                    <a:avLst/>
                  </a:prstGeom>
                  <a:noFill/>
                  <a:ln w="19050">
                    <a:solidFill>
                      <a:srgbClr val="FF33CC"/>
                    </a:solidFill>
                    <a:round/>
                    <a:headEnd/>
                    <a:tailEnd/>
                  </a:ln>
                  <a:extLst>
                    <a:ext uri="{909E8E84-426E-40DD-AFC4-6F175D3DCCD1}">
                      <a14:hiddenFill xmlns:a14="http://schemas.microsoft.com/office/drawing/2010/main">
                        <a:noFill/>
                      </a14:hiddenFill>
                    </a:ext>
                  </a:extLst>
                </p:spPr>
                <p:txBody>
                  <a:bodyPr wrap="none" anchor="ctr"/>
                  <a:lstStyle/>
                  <a:p>
                    <a:endParaRPr lang="pt-PT"/>
                  </a:p>
                </p:txBody>
              </p:sp>
              <p:sp>
                <p:nvSpPr>
                  <p:cNvPr id="58431" name="Line 145"/>
                  <p:cNvSpPr>
                    <a:spLocks noChangeShapeType="1"/>
                  </p:cNvSpPr>
                  <p:nvPr/>
                </p:nvSpPr>
                <p:spPr bwMode="auto">
                  <a:xfrm flipV="1">
                    <a:off x="4992" y="1872"/>
                    <a:ext cx="0" cy="48"/>
                  </a:xfrm>
                  <a:prstGeom prst="line">
                    <a:avLst/>
                  </a:prstGeom>
                  <a:noFill/>
                  <a:ln w="19050">
                    <a:solidFill>
                      <a:srgbClr val="FF33CC"/>
                    </a:solidFill>
                    <a:round/>
                    <a:headEnd/>
                    <a:tailEnd/>
                  </a:ln>
                  <a:extLst>
                    <a:ext uri="{909E8E84-426E-40DD-AFC4-6F175D3DCCD1}">
                      <a14:hiddenFill xmlns:a14="http://schemas.microsoft.com/office/drawing/2010/main">
                        <a:noFill/>
                      </a14:hiddenFill>
                    </a:ext>
                  </a:extLst>
                </p:spPr>
                <p:txBody>
                  <a:bodyPr wrap="none" anchor="ctr"/>
                  <a:lstStyle/>
                  <a:p>
                    <a:endParaRPr lang="pt-PT"/>
                  </a:p>
                </p:txBody>
              </p:sp>
            </p:grpSp>
          </p:grpSp>
        </p:grpSp>
        <p:grpSp>
          <p:nvGrpSpPr>
            <p:cNvPr id="58391" name="Group 146"/>
            <p:cNvGrpSpPr>
              <a:grpSpLocks/>
            </p:cNvGrpSpPr>
            <p:nvPr/>
          </p:nvGrpSpPr>
          <p:grpSpPr bwMode="auto">
            <a:xfrm>
              <a:off x="4272" y="1968"/>
              <a:ext cx="288" cy="2170"/>
              <a:chOff x="4272" y="1968"/>
              <a:chExt cx="288" cy="2170"/>
            </a:xfrm>
          </p:grpSpPr>
          <p:sp>
            <p:nvSpPr>
              <p:cNvPr id="58399" name="Text Box 147"/>
              <p:cNvSpPr txBox="1">
                <a:spLocks noChangeArrowheads="1"/>
              </p:cNvSpPr>
              <p:nvPr/>
            </p:nvSpPr>
            <p:spPr bwMode="auto">
              <a:xfrm>
                <a:off x="4272" y="1968"/>
                <a:ext cx="288" cy="250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>
                <a:spAutoFit/>
              </a:bodyPr>
              <a:lstStyle>
                <a:lvl1pPr>
                  <a:spcBef>
                    <a:spcPct val="20000"/>
                  </a:spcBef>
                  <a:buChar char="•"/>
                  <a:defRPr sz="3200">
                    <a:solidFill>
                      <a:schemeClr val="tx1"/>
                    </a:solidFill>
                    <a:latin typeface="Times New Roman" panose="02020603050405020304" pitchFamily="18" charset="0"/>
                  </a:defRPr>
                </a:lvl1pPr>
                <a:lvl2pPr marL="742950" indent="-285750">
                  <a:spcBef>
                    <a:spcPct val="20000"/>
                  </a:spcBef>
                  <a:buChar char="–"/>
                  <a:defRPr sz="2800">
                    <a:solidFill>
                      <a:schemeClr val="tx1"/>
                    </a:solidFill>
                    <a:latin typeface="Times New Roman" panose="02020603050405020304" pitchFamily="18" charset="0"/>
                  </a:defRPr>
                </a:lvl2pPr>
                <a:lvl3pPr marL="1143000" indent="-228600">
                  <a:spcBef>
                    <a:spcPct val="20000"/>
                  </a:spcBef>
                  <a:buChar char="•"/>
                  <a:defRPr sz="2400">
                    <a:solidFill>
                      <a:schemeClr val="tx1"/>
                    </a:solidFill>
                    <a:latin typeface="Times New Roman" panose="02020603050405020304" pitchFamily="18" charset="0"/>
                  </a:defRPr>
                </a:lvl3pPr>
                <a:lvl4pPr marL="1600200" indent="-228600">
                  <a:spcBef>
                    <a:spcPct val="20000"/>
                  </a:spcBef>
                  <a:buChar char="–"/>
                  <a:defRPr sz="2000">
                    <a:solidFill>
                      <a:schemeClr val="tx1"/>
                    </a:solidFill>
                    <a:latin typeface="Times New Roman" panose="02020603050405020304" pitchFamily="18" charset="0"/>
                  </a:defRPr>
                </a:lvl4pPr>
                <a:lvl5pPr marL="2057400" indent="-228600">
                  <a:spcBef>
                    <a:spcPct val="20000"/>
                  </a:spcBef>
                  <a:buChar char="»"/>
                  <a:defRPr sz="2000">
                    <a:solidFill>
                      <a:schemeClr val="tx1"/>
                    </a:solidFill>
                    <a:latin typeface="Times New Roman" panose="02020603050405020304" pitchFamily="18" charset="0"/>
                  </a:defRPr>
                </a:lvl5pPr>
                <a:lvl6pPr marL="25146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har char="»"/>
                  <a:defRPr sz="2000">
                    <a:solidFill>
                      <a:schemeClr val="tx1"/>
                    </a:solidFill>
                    <a:latin typeface="Times New Roman" panose="02020603050405020304" pitchFamily="18" charset="0"/>
                  </a:defRPr>
                </a:lvl6pPr>
                <a:lvl7pPr marL="29718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har char="»"/>
                  <a:defRPr sz="2000">
                    <a:solidFill>
                      <a:schemeClr val="tx1"/>
                    </a:solidFill>
                    <a:latin typeface="Times New Roman" panose="02020603050405020304" pitchFamily="18" charset="0"/>
                  </a:defRPr>
                </a:lvl7pPr>
                <a:lvl8pPr marL="34290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har char="»"/>
                  <a:defRPr sz="2000">
                    <a:solidFill>
                      <a:schemeClr val="tx1"/>
                    </a:solidFill>
                    <a:latin typeface="Times New Roman" panose="02020603050405020304" pitchFamily="18" charset="0"/>
                  </a:defRPr>
                </a:lvl8pPr>
                <a:lvl9pPr marL="38862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har char="»"/>
                  <a:defRPr sz="2000">
                    <a:solidFill>
                      <a:schemeClr val="tx1"/>
                    </a:solidFill>
                    <a:latin typeface="Times New Roman" panose="02020603050405020304" pitchFamily="18" charset="0"/>
                  </a:defRPr>
                </a:lvl9pPr>
              </a:lstStyle>
              <a:p>
                <a:pPr>
                  <a:spcBef>
                    <a:spcPct val="50000"/>
                  </a:spcBef>
                  <a:buFontTx/>
                  <a:buNone/>
                </a:pPr>
                <a:r>
                  <a:rPr lang="pt-PT" altLang="pt-PT" sz="2000" u="none">
                    <a:solidFill>
                      <a:srgbClr val="FF33CC"/>
                    </a:solidFill>
                  </a:rPr>
                  <a:t>40</a:t>
                </a:r>
                <a:endParaRPr lang="pt-PT" altLang="pt-PT" sz="2400" u="none"/>
              </a:p>
            </p:txBody>
          </p:sp>
          <p:sp>
            <p:nvSpPr>
              <p:cNvPr id="58400" name="Text Box 148"/>
              <p:cNvSpPr txBox="1">
                <a:spLocks noChangeArrowheads="1"/>
              </p:cNvSpPr>
              <p:nvPr/>
            </p:nvSpPr>
            <p:spPr bwMode="auto">
              <a:xfrm>
                <a:off x="4272" y="2160"/>
                <a:ext cx="288" cy="250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>
                <a:spAutoFit/>
              </a:bodyPr>
              <a:lstStyle>
                <a:lvl1pPr>
                  <a:spcBef>
                    <a:spcPct val="20000"/>
                  </a:spcBef>
                  <a:buChar char="•"/>
                  <a:defRPr sz="3200">
                    <a:solidFill>
                      <a:schemeClr val="tx1"/>
                    </a:solidFill>
                    <a:latin typeface="Times New Roman" panose="02020603050405020304" pitchFamily="18" charset="0"/>
                  </a:defRPr>
                </a:lvl1pPr>
                <a:lvl2pPr marL="742950" indent="-285750">
                  <a:spcBef>
                    <a:spcPct val="20000"/>
                  </a:spcBef>
                  <a:buChar char="–"/>
                  <a:defRPr sz="2800">
                    <a:solidFill>
                      <a:schemeClr val="tx1"/>
                    </a:solidFill>
                    <a:latin typeface="Times New Roman" panose="02020603050405020304" pitchFamily="18" charset="0"/>
                  </a:defRPr>
                </a:lvl2pPr>
                <a:lvl3pPr marL="1143000" indent="-228600">
                  <a:spcBef>
                    <a:spcPct val="20000"/>
                  </a:spcBef>
                  <a:buChar char="•"/>
                  <a:defRPr sz="2400">
                    <a:solidFill>
                      <a:schemeClr val="tx1"/>
                    </a:solidFill>
                    <a:latin typeface="Times New Roman" panose="02020603050405020304" pitchFamily="18" charset="0"/>
                  </a:defRPr>
                </a:lvl3pPr>
                <a:lvl4pPr marL="1600200" indent="-228600">
                  <a:spcBef>
                    <a:spcPct val="20000"/>
                  </a:spcBef>
                  <a:buChar char="–"/>
                  <a:defRPr sz="2000">
                    <a:solidFill>
                      <a:schemeClr val="tx1"/>
                    </a:solidFill>
                    <a:latin typeface="Times New Roman" panose="02020603050405020304" pitchFamily="18" charset="0"/>
                  </a:defRPr>
                </a:lvl4pPr>
                <a:lvl5pPr marL="2057400" indent="-228600">
                  <a:spcBef>
                    <a:spcPct val="20000"/>
                  </a:spcBef>
                  <a:buChar char="»"/>
                  <a:defRPr sz="2000">
                    <a:solidFill>
                      <a:schemeClr val="tx1"/>
                    </a:solidFill>
                    <a:latin typeface="Times New Roman" panose="02020603050405020304" pitchFamily="18" charset="0"/>
                  </a:defRPr>
                </a:lvl5pPr>
                <a:lvl6pPr marL="25146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har char="»"/>
                  <a:defRPr sz="2000">
                    <a:solidFill>
                      <a:schemeClr val="tx1"/>
                    </a:solidFill>
                    <a:latin typeface="Times New Roman" panose="02020603050405020304" pitchFamily="18" charset="0"/>
                  </a:defRPr>
                </a:lvl6pPr>
                <a:lvl7pPr marL="29718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har char="»"/>
                  <a:defRPr sz="2000">
                    <a:solidFill>
                      <a:schemeClr val="tx1"/>
                    </a:solidFill>
                    <a:latin typeface="Times New Roman" panose="02020603050405020304" pitchFamily="18" charset="0"/>
                  </a:defRPr>
                </a:lvl7pPr>
                <a:lvl8pPr marL="34290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har char="»"/>
                  <a:defRPr sz="2000">
                    <a:solidFill>
                      <a:schemeClr val="tx1"/>
                    </a:solidFill>
                    <a:latin typeface="Times New Roman" panose="02020603050405020304" pitchFamily="18" charset="0"/>
                  </a:defRPr>
                </a:lvl8pPr>
                <a:lvl9pPr marL="38862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har char="»"/>
                  <a:defRPr sz="2000">
                    <a:solidFill>
                      <a:schemeClr val="tx1"/>
                    </a:solidFill>
                    <a:latin typeface="Times New Roman" panose="02020603050405020304" pitchFamily="18" charset="0"/>
                  </a:defRPr>
                </a:lvl9pPr>
              </a:lstStyle>
              <a:p>
                <a:pPr>
                  <a:spcBef>
                    <a:spcPct val="50000"/>
                  </a:spcBef>
                  <a:buFontTx/>
                  <a:buNone/>
                </a:pPr>
                <a:r>
                  <a:rPr lang="pt-PT" altLang="pt-PT" sz="2000" u="none">
                    <a:solidFill>
                      <a:srgbClr val="FF33CC"/>
                    </a:solidFill>
                  </a:rPr>
                  <a:t>32</a:t>
                </a:r>
                <a:endParaRPr lang="pt-PT" altLang="pt-PT" sz="2400" u="none"/>
              </a:p>
            </p:txBody>
          </p:sp>
          <p:sp>
            <p:nvSpPr>
              <p:cNvPr id="58401" name="Text Box 149"/>
              <p:cNvSpPr txBox="1">
                <a:spLocks noChangeArrowheads="1"/>
              </p:cNvSpPr>
              <p:nvPr/>
            </p:nvSpPr>
            <p:spPr bwMode="auto">
              <a:xfrm>
                <a:off x="4272" y="2352"/>
                <a:ext cx="288" cy="250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>
                <a:spAutoFit/>
              </a:bodyPr>
              <a:lstStyle>
                <a:lvl1pPr>
                  <a:spcBef>
                    <a:spcPct val="20000"/>
                  </a:spcBef>
                  <a:buChar char="•"/>
                  <a:defRPr sz="3200">
                    <a:solidFill>
                      <a:schemeClr val="tx1"/>
                    </a:solidFill>
                    <a:latin typeface="Times New Roman" panose="02020603050405020304" pitchFamily="18" charset="0"/>
                  </a:defRPr>
                </a:lvl1pPr>
                <a:lvl2pPr marL="742950" indent="-285750">
                  <a:spcBef>
                    <a:spcPct val="20000"/>
                  </a:spcBef>
                  <a:buChar char="–"/>
                  <a:defRPr sz="2800">
                    <a:solidFill>
                      <a:schemeClr val="tx1"/>
                    </a:solidFill>
                    <a:latin typeface="Times New Roman" panose="02020603050405020304" pitchFamily="18" charset="0"/>
                  </a:defRPr>
                </a:lvl2pPr>
                <a:lvl3pPr marL="1143000" indent="-228600">
                  <a:spcBef>
                    <a:spcPct val="20000"/>
                  </a:spcBef>
                  <a:buChar char="•"/>
                  <a:defRPr sz="2400">
                    <a:solidFill>
                      <a:schemeClr val="tx1"/>
                    </a:solidFill>
                    <a:latin typeface="Times New Roman" panose="02020603050405020304" pitchFamily="18" charset="0"/>
                  </a:defRPr>
                </a:lvl3pPr>
                <a:lvl4pPr marL="1600200" indent="-228600">
                  <a:spcBef>
                    <a:spcPct val="20000"/>
                  </a:spcBef>
                  <a:buChar char="–"/>
                  <a:defRPr sz="2000">
                    <a:solidFill>
                      <a:schemeClr val="tx1"/>
                    </a:solidFill>
                    <a:latin typeface="Times New Roman" panose="02020603050405020304" pitchFamily="18" charset="0"/>
                  </a:defRPr>
                </a:lvl4pPr>
                <a:lvl5pPr marL="2057400" indent="-228600">
                  <a:spcBef>
                    <a:spcPct val="20000"/>
                  </a:spcBef>
                  <a:buChar char="»"/>
                  <a:defRPr sz="2000">
                    <a:solidFill>
                      <a:schemeClr val="tx1"/>
                    </a:solidFill>
                    <a:latin typeface="Times New Roman" panose="02020603050405020304" pitchFamily="18" charset="0"/>
                  </a:defRPr>
                </a:lvl5pPr>
                <a:lvl6pPr marL="25146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har char="»"/>
                  <a:defRPr sz="2000">
                    <a:solidFill>
                      <a:schemeClr val="tx1"/>
                    </a:solidFill>
                    <a:latin typeface="Times New Roman" panose="02020603050405020304" pitchFamily="18" charset="0"/>
                  </a:defRPr>
                </a:lvl6pPr>
                <a:lvl7pPr marL="29718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har char="»"/>
                  <a:defRPr sz="2000">
                    <a:solidFill>
                      <a:schemeClr val="tx1"/>
                    </a:solidFill>
                    <a:latin typeface="Times New Roman" panose="02020603050405020304" pitchFamily="18" charset="0"/>
                  </a:defRPr>
                </a:lvl7pPr>
                <a:lvl8pPr marL="34290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har char="»"/>
                  <a:defRPr sz="2000">
                    <a:solidFill>
                      <a:schemeClr val="tx1"/>
                    </a:solidFill>
                    <a:latin typeface="Times New Roman" panose="02020603050405020304" pitchFamily="18" charset="0"/>
                  </a:defRPr>
                </a:lvl8pPr>
                <a:lvl9pPr marL="38862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har char="»"/>
                  <a:defRPr sz="2000">
                    <a:solidFill>
                      <a:schemeClr val="tx1"/>
                    </a:solidFill>
                    <a:latin typeface="Times New Roman" panose="02020603050405020304" pitchFamily="18" charset="0"/>
                  </a:defRPr>
                </a:lvl9pPr>
              </a:lstStyle>
              <a:p>
                <a:pPr>
                  <a:spcBef>
                    <a:spcPct val="50000"/>
                  </a:spcBef>
                  <a:buFontTx/>
                  <a:buNone/>
                </a:pPr>
                <a:r>
                  <a:rPr lang="pt-PT" altLang="pt-PT" sz="2000" u="none">
                    <a:solidFill>
                      <a:srgbClr val="FF33CC"/>
                    </a:solidFill>
                  </a:rPr>
                  <a:t>35</a:t>
                </a:r>
                <a:endParaRPr lang="pt-PT" altLang="pt-PT" sz="2400" u="none"/>
              </a:p>
            </p:txBody>
          </p:sp>
          <p:sp>
            <p:nvSpPr>
              <p:cNvPr id="58402" name="Text Box 150"/>
              <p:cNvSpPr txBox="1">
                <a:spLocks noChangeArrowheads="1"/>
              </p:cNvSpPr>
              <p:nvPr/>
            </p:nvSpPr>
            <p:spPr bwMode="auto">
              <a:xfrm>
                <a:off x="4272" y="2544"/>
                <a:ext cx="288" cy="250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>
                <a:spAutoFit/>
              </a:bodyPr>
              <a:lstStyle>
                <a:lvl1pPr>
                  <a:spcBef>
                    <a:spcPct val="20000"/>
                  </a:spcBef>
                  <a:buChar char="•"/>
                  <a:defRPr sz="3200">
                    <a:solidFill>
                      <a:schemeClr val="tx1"/>
                    </a:solidFill>
                    <a:latin typeface="Times New Roman" panose="02020603050405020304" pitchFamily="18" charset="0"/>
                  </a:defRPr>
                </a:lvl1pPr>
                <a:lvl2pPr marL="742950" indent="-285750">
                  <a:spcBef>
                    <a:spcPct val="20000"/>
                  </a:spcBef>
                  <a:buChar char="–"/>
                  <a:defRPr sz="2800">
                    <a:solidFill>
                      <a:schemeClr val="tx1"/>
                    </a:solidFill>
                    <a:latin typeface="Times New Roman" panose="02020603050405020304" pitchFamily="18" charset="0"/>
                  </a:defRPr>
                </a:lvl2pPr>
                <a:lvl3pPr marL="1143000" indent="-228600">
                  <a:spcBef>
                    <a:spcPct val="20000"/>
                  </a:spcBef>
                  <a:buChar char="•"/>
                  <a:defRPr sz="2400">
                    <a:solidFill>
                      <a:schemeClr val="tx1"/>
                    </a:solidFill>
                    <a:latin typeface="Times New Roman" panose="02020603050405020304" pitchFamily="18" charset="0"/>
                  </a:defRPr>
                </a:lvl3pPr>
                <a:lvl4pPr marL="1600200" indent="-228600">
                  <a:spcBef>
                    <a:spcPct val="20000"/>
                  </a:spcBef>
                  <a:buChar char="–"/>
                  <a:defRPr sz="2000">
                    <a:solidFill>
                      <a:schemeClr val="tx1"/>
                    </a:solidFill>
                    <a:latin typeface="Times New Roman" panose="02020603050405020304" pitchFamily="18" charset="0"/>
                  </a:defRPr>
                </a:lvl4pPr>
                <a:lvl5pPr marL="2057400" indent="-228600">
                  <a:spcBef>
                    <a:spcPct val="20000"/>
                  </a:spcBef>
                  <a:buChar char="»"/>
                  <a:defRPr sz="2000">
                    <a:solidFill>
                      <a:schemeClr val="tx1"/>
                    </a:solidFill>
                    <a:latin typeface="Times New Roman" panose="02020603050405020304" pitchFamily="18" charset="0"/>
                  </a:defRPr>
                </a:lvl5pPr>
                <a:lvl6pPr marL="25146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har char="»"/>
                  <a:defRPr sz="2000">
                    <a:solidFill>
                      <a:schemeClr val="tx1"/>
                    </a:solidFill>
                    <a:latin typeface="Times New Roman" panose="02020603050405020304" pitchFamily="18" charset="0"/>
                  </a:defRPr>
                </a:lvl6pPr>
                <a:lvl7pPr marL="29718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har char="»"/>
                  <a:defRPr sz="2000">
                    <a:solidFill>
                      <a:schemeClr val="tx1"/>
                    </a:solidFill>
                    <a:latin typeface="Times New Roman" panose="02020603050405020304" pitchFamily="18" charset="0"/>
                  </a:defRPr>
                </a:lvl7pPr>
                <a:lvl8pPr marL="34290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har char="»"/>
                  <a:defRPr sz="2000">
                    <a:solidFill>
                      <a:schemeClr val="tx1"/>
                    </a:solidFill>
                    <a:latin typeface="Times New Roman" panose="02020603050405020304" pitchFamily="18" charset="0"/>
                  </a:defRPr>
                </a:lvl8pPr>
                <a:lvl9pPr marL="38862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har char="»"/>
                  <a:defRPr sz="2000">
                    <a:solidFill>
                      <a:schemeClr val="tx1"/>
                    </a:solidFill>
                    <a:latin typeface="Times New Roman" panose="02020603050405020304" pitchFamily="18" charset="0"/>
                  </a:defRPr>
                </a:lvl9pPr>
              </a:lstStyle>
              <a:p>
                <a:pPr>
                  <a:spcBef>
                    <a:spcPct val="50000"/>
                  </a:spcBef>
                  <a:buFontTx/>
                  <a:buNone/>
                </a:pPr>
                <a:r>
                  <a:rPr lang="pt-PT" altLang="pt-PT" sz="2000" u="none">
                    <a:solidFill>
                      <a:srgbClr val="FF33CC"/>
                    </a:solidFill>
                  </a:rPr>
                  <a:t>42</a:t>
                </a:r>
                <a:endParaRPr lang="pt-PT" altLang="pt-PT" sz="2400" u="none"/>
              </a:p>
            </p:txBody>
          </p:sp>
          <p:sp>
            <p:nvSpPr>
              <p:cNvPr id="58403" name="Text Box 151"/>
              <p:cNvSpPr txBox="1">
                <a:spLocks noChangeArrowheads="1"/>
              </p:cNvSpPr>
              <p:nvPr/>
            </p:nvSpPr>
            <p:spPr bwMode="auto">
              <a:xfrm>
                <a:off x="4272" y="2736"/>
                <a:ext cx="288" cy="250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>
                <a:spAutoFit/>
              </a:bodyPr>
              <a:lstStyle>
                <a:lvl1pPr>
                  <a:spcBef>
                    <a:spcPct val="20000"/>
                  </a:spcBef>
                  <a:buChar char="•"/>
                  <a:defRPr sz="3200">
                    <a:solidFill>
                      <a:schemeClr val="tx1"/>
                    </a:solidFill>
                    <a:latin typeface="Times New Roman" panose="02020603050405020304" pitchFamily="18" charset="0"/>
                  </a:defRPr>
                </a:lvl1pPr>
                <a:lvl2pPr marL="742950" indent="-285750">
                  <a:spcBef>
                    <a:spcPct val="20000"/>
                  </a:spcBef>
                  <a:buChar char="–"/>
                  <a:defRPr sz="2800">
                    <a:solidFill>
                      <a:schemeClr val="tx1"/>
                    </a:solidFill>
                    <a:latin typeface="Times New Roman" panose="02020603050405020304" pitchFamily="18" charset="0"/>
                  </a:defRPr>
                </a:lvl2pPr>
                <a:lvl3pPr marL="1143000" indent="-228600">
                  <a:spcBef>
                    <a:spcPct val="20000"/>
                  </a:spcBef>
                  <a:buChar char="•"/>
                  <a:defRPr sz="2400">
                    <a:solidFill>
                      <a:schemeClr val="tx1"/>
                    </a:solidFill>
                    <a:latin typeface="Times New Roman" panose="02020603050405020304" pitchFamily="18" charset="0"/>
                  </a:defRPr>
                </a:lvl3pPr>
                <a:lvl4pPr marL="1600200" indent="-228600">
                  <a:spcBef>
                    <a:spcPct val="20000"/>
                  </a:spcBef>
                  <a:buChar char="–"/>
                  <a:defRPr sz="2000">
                    <a:solidFill>
                      <a:schemeClr val="tx1"/>
                    </a:solidFill>
                    <a:latin typeface="Times New Roman" panose="02020603050405020304" pitchFamily="18" charset="0"/>
                  </a:defRPr>
                </a:lvl4pPr>
                <a:lvl5pPr marL="2057400" indent="-228600">
                  <a:spcBef>
                    <a:spcPct val="20000"/>
                  </a:spcBef>
                  <a:buChar char="»"/>
                  <a:defRPr sz="2000">
                    <a:solidFill>
                      <a:schemeClr val="tx1"/>
                    </a:solidFill>
                    <a:latin typeface="Times New Roman" panose="02020603050405020304" pitchFamily="18" charset="0"/>
                  </a:defRPr>
                </a:lvl5pPr>
                <a:lvl6pPr marL="25146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har char="»"/>
                  <a:defRPr sz="2000">
                    <a:solidFill>
                      <a:schemeClr val="tx1"/>
                    </a:solidFill>
                    <a:latin typeface="Times New Roman" panose="02020603050405020304" pitchFamily="18" charset="0"/>
                  </a:defRPr>
                </a:lvl6pPr>
                <a:lvl7pPr marL="29718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har char="»"/>
                  <a:defRPr sz="2000">
                    <a:solidFill>
                      <a:schemeClr val="tx1"/>
                    </a:solidFill>
                    <a:latin typeface="Times New Roman" panose="02020603050405020304" pitchFamily="18" charset="0"/>
                  </a:defRPr>
                </a:lvl7pPr>
                <a:lvl8pPr marL="34290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har char="»"/>
                  <a:defRPr sz="2000">
                    <a:solidFill>
                      <a:schemeClr val="tx1"/>
                    </a:solidFill>
                    <a:latin typeface="Times New Roman" panose="02020603050405020304" pitchFamily="18" charset="0"/>
                  </a:defRPr>
                </a:lvl8pPr>
                <a:lvl9pPr marL="38862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har char="»"/>
                  <a:defRPr sz="2000">
                    <a:solidFill>
                      <a:schemeClr val="tx1"/>
                    </a:solidFill>
                    <a:latin typeface="Times New Roman" panose="02020603050405020304" pitchFamily="18" charset="0"/>
                  </a:defRPr>
                </a:lvl9pPr>
              </a:lstStyle>
              <a:p>
                <a:pPr>
                  <a:spcBef>
                    <a:spcPct val="50000"/>
                  </a:spcBef>
                  <a:buFontTx/>
                  <a:buNone/>
                </a:pPr>
                <a:r>
                  <a:rPr lang="pt-PT" altLang="pt-PT" sz="2000" u="none">
                    <a:solidFill>
                      <a:srgbClr val="FF33CC"/>
                    </a:solidFill>
                  </a:rPr>
                  <a:t>38</a:t>
                </a:r>
                <a:endParaRPr lang="pt-PT" altLang="pt-PT" sz="2400" u="none"/>
              </a:p>
            </p:txBody>
          </p:sp>
          <p:sp>
            <p:nvSpPr>
              <p:cNvPr id="58404" name="Text Box 152"/>
              <p:cNvSpPr txBox="1">
                <a:spLocks noChangeArrowheads="1"/>
              </p:cNvSpPr>
              <p:nvPr/>
            </p:nvSpPr>
            <p:spPr bwMode="auto">
              <a:xfrm>
                <a:off x="4272" y="2928"/>
                <a:ext cx="288" cy="250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>
                <a:spAutoFit/>
              </a:bodyPr>
              <a:lstStyle>
                <a:lvl1pPr>
                  <a:spcBef>
                    <a:spcPct val="20000"/>
                  </a:spcBef>
                  <a:buChar char="•"/>
                  <a:defRPr sz="3200">
                    <a:solidFill>
                      <a:schemeClr val="tx1"/>
                    </a:solidFill>
                    <a:latin typeface="Times New Roman" panose="02020603050405020304" pitchFamily="18" charset="0"/>
                  </a:defRPr>
                </a:lvl1pPr>
                <a:lvl2pPr marL="742950" indent="-285750">
                  <a:spcBef>
                    <a:spcPct val="20000"/>
                  </a:spcBef>
                  <a:buChar char="–"/>
                  <a:defRPr sz="2800">
                    <a:solidFill>
                      <a:schemeClr val="tx1"/>
                    </a:solidFill>
                    <a:latin typeface="Times New Roman" panose="02020603050405020304" pitchFamily="18" charset="0"/>
                  </a:defRPr>
                </a:lvl2pPr>
                <a:lvl3pPr marL="1143000" indent="-228600">
                  <a:spcBef>
                    <a:spcPct val="20000"/>
                  </a:spcBef>
                  <a:buChar char="•"/>
                  <a:defRPr sz="2400">
                    <a:solidFill>
                      <a:schemeClr val="tx1"/>
                    </a:solidFill>
                    <a:latin typeface="Times New Roman" panose="02020603050405020304" pitchFamily="18" charset="0"/>
                  </a:defRPr>
                </a:lvl3pPr>
                <a:lvl4pPr marL="1600200" indent="-228600">
                  <a:spcBef>
                    <a:spcPct val="20000"/>
                  </a:spcBef>
                  <a:buChar char="–"/>
                  <a:defRPr sz="2000">
                    <a:solidFill>
                      <a:schemeClr val="tx1"/>
                    </a:solidFill>
                    <a:latin typeface="Times New Roman" panose="02020603050405020304" pitchFamily="18" charset="0"/>
                  </a:defRPr>
                </a:lvl4pPr>
                <a:lvl5pPr marL="2057400" indent="-228600">
                  <a:spcBef>
                    <a:spcPct val="20000"/>
                  </a:spcBef>
                  <a:buChar char="»"/>
                  <a:defRPr sz="2000">
                    <a:solidFill>
                      <a:schemeClr val="tx1"/>
                    </a:solidFill>
                    <a:latin typeface="Times New Roman" panose="02020603050405020304" pitchFamily="18" charset="0"/>
                  </a:defRPr>
                </a:lvl5pPr>
                <a:lvl6pPr marL="25146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har char="»"/>
                  <a:defRPr sz="2000">
                    <a:solidFill>
                      <a:schemeClr val="tx1"/>
                    </a:solidFill>
                    <a:latin typeface="Times New Roman" panose="02020603050405020304" pitchFamily="18" charset="0"/>
                  </a:defRPr>
                </a:lvl6pPr>
                <a:lvl7pPr marL="29718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har char="»"/>
                  <a:defRPr sz="2000">
                    <a:solidFill>
                      <a:schemeClr val="tx1"/>
                    </a:solidFill>
                    <a:latin typeface="Times New Roman" panose="02020603050405020304" pitchFamily="18" charset="0"/>
                  </a:defRPr>
                </a:lvl7pPr>
                <a:lvl8pPr marL="34290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har char="»"/>
                  <a:defRPr sz="2000">
                    <a:solidFill>
                      <a:schemeClr val="tx1"/>
                    </a:solidFill>
                    <a:latin typeface="Times New Roman" panose="02020603050405020304" pitchFamily="18" charset="0"/>
                  </a:defRPr>
                </a:lvl8pPr>
                <a:lvl9pPr marL="38862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har char="»"/>
                  <a:defRPr sz="2000">
                    <a:solidFill>
                      <a:schemeClr val="tx1"/>
                    </a:solidFill>
                    <a:latin typeface="Times New Roman" panose="02020603050405020304" pitchFamily="18" charset="0"/>
                  </a:defRPr>
                </a:lvl9pPr>
              </a:lstStyle>
              <a:p>
                <a:pPr>
                  <a:spcBef>
                    <a:spcPct val="50000"/>
                  </a:spcBef>
                  <a:buFontTx/>
                  <a:buNone/>
                </a:pPr>
                <a:r>
                  <a:rPr lang="pt-PT" altLang="pt-PT" sz="2000" u="none">
                    <a:solidFill>
                      <a:srgbClr val="FF33CC"/>
                    </a:solidFill>
                  </a:rPr>
                  <a:t>44</a:t>
                </a:r>
                <a:endParaRPr lang="pt-PT" altLang="pt-PT" sz="2400" u="none"/>
              </a:p>
            </p:txBody>
          </p:sp>
          <p:sp>
            <p:nvSpPr>
              <p:cNvPr id="58405" name="Text Box 153"/>
              <p:cNvSpPr txBox="1">
                <a:spLocks noChangeArrowheads="1"/>
              </p:cNvSpPr>
              <p:nvPr/>
            </p:nvSpPr>
            <p:spPr bwMode="auto">
              <a:xfrm>
                <a:off x="4272" y="3120"/>
                <a:ext cx="288" cy="250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>
                <a:spAutoFit/>
              </a:bodyPr>
              <a:lstStyle>
                <a:lvl1pPr>
                  <a:spcBef>
                    <a:spcPct val="20000"/>
                  </a:spcBef>
                  <a:buChar char="•"/>
                  <a:defRPr sz="3200">
                    <a:solidFill>
                      <a:schemeClr val="tx1"/>
                    </a:solidFill>
                    <a:latin typeface="Times New Roman" panose="02020603050405020304" pitchFamily="18" charset="0"/>
                  </a:defRPr>
                </a:lvl1pPr>
                <a:lvl2pPr marL="742950" indent="-285750">
                  <a:spcBef>
                    <a:spcPct val="20000"/>
                  </a:spcBef>
                  <a:buChar char="–"/>
                  <a:defRPr sz="2800">
                    <a:solidFill>
                      <a:schemeClr val="tx1"/>
                    </a:solidFill>
                    <a:latin typeface="Times New Roman" panose="02020603050405020304" pitchFamily="18" charset="0"/>
                  </a:defRPr>
                </a:lvl2pPr>
                <a:lvl3pPr marL="1143000" indent="-228600">
                  <a:spcBef>
                    <a:spcPct val="20000"/>
                  </a:spcBef>
                  <a:buChar char="•"/>
                  <a:defRPr sz="2400">
                    <a:solidFill>
                      <a:schemeClr val="tx1"/>
                    </a:solidFill>
                    <a:latin typeface="Times New Roman" panose="02020603050405020304" pitchFamily="18" charset="0"/>
                  </a:defRPr>
                </a:lvl3pPr>
                <a:lvl4pPr marL="1600200" indent="-228600">
                  <a:spcBef>
                    <a:spcPct val="20000"/>
                  </a:spcBef>
                  <a:buChar char="–"/>
                  <a:defRPr sz="2000">
                    <a:solidFill>
                      <a:schemeClr val="tx1"/>
                    </a:solidFill>
                    <a:latin typeface="Times New Roman" panose="02020603050405020304" pitchFamily="18" charset="0"/>
                  </a:defRPr>
                </a:lvl4pPr>
                <a:lvl5pPr marL="2057400" indent="-228600">
                  <a:spcBef>
                    <a:spcPct val="20000"/>
                  </a:spcBef>
                  <a:buChar char="»"/>
                  <a:defRPr sz="2000">
                    <a:solidFill>
                      <a:schemeClr val="tx1"/>
                    </a:solidFill>
                    <a:latin typeface="Times New Roman" panose="02020603050405020304" pitchFamily="18" charset="0"/>
                  </a:defRPr>
                </a:lvl5pPr>
                <a:lvl6pPr marL="25146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har char="»"/>
                  <a:defRPr sz="2000">
                    <a:solidFill>
                      <a:schemeClr val="tx1"/>
                    </a:solidFill>
                    <a:latin typeface="Times New Roman" panose="02020603050405020304" pitchFamily="18" charset="0"/>
                  </a:defRPr>
                </a:lvl6pPr>
                <a:lvl7pPr marL="29718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har char="»"/>
                  <a:defRPr sz="2000">
                    <a:solidFill>
                      <a:schemeClr val="tx1"/>
                    </a:solidFill>
                    <a:latin typeface="Times New Roman" panose="02020603050405020304" pitchFamily="18" charset="0"/>
                  </a:defRPr>
                </a:lvl7pPr>
                <a:lvl8pPr marL="34290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har char="»"/>
                  <a:defRPr sz="2000">
                    <a:solidFill>
                      <a:schemeClr val="tx1"/>
                    </a:solidFill>
                    <a:latin typeface="Times New Roman" panose="02020603050405020304" pitchFamily="18" charset="0"/>
                  </a:defRPr>
                </a:lvl8pPr>
                <a:lvl9pPr marL="38862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har char="»"/>
                  <a:defRPr sz="2000">
                    <a:solidFill>
                      <a:schemeClr val="tx1"/>
                    </a:solidFill>
                    <a:latin typeface="Times New Roman" panose="02020603050405020304" pitchFamily="18" charset="0"/>
                  </a:defRPr>
                </a:lvl9pPr>
              </a:lstStyle>
              <a:p>
                <a:pPr>
                  <a:spcBef>
                    <a:spcPct val="50000"/>
                  </a:spcBef>
                  <a:buFontTx/>
                  <a:buNone/>
                </a:pPr>
                <a:r>
                  <a:rPr lang="pt-PT" altLang="pt-PT" sz="2000" u="none">
                    <a:solidFill>
                      <a:srgbClr val="FF33CC"/>
                    </a:solidFill>
                  </a:rPr>
                  <a:t>67</a:t>
                </a:r>
                <a:endParaRPr lang="pt-PT" altLang="pt-PT" sz="2400" u="none"/>
              </a:p>
            </p:txBody>
          </p:sp>
          <p:sp>
            <p:nvSpPr>
              <p:cNvPr id="58406" name="Text Box 154"/>
              <p:cNvSpPr txBox="1">
                <a:spLocks noChangeArrowheads="1"/>
              </p:cNvSpPr>
              <p:nvPr/>
            </p:nvSpPr>
            <p:spPr bwMode="auto">
              <a:xfrm>
                <a:off x="4272" y="3312"/>
                <a:ext cx="288" cy="250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>
                <a:spAutoFit/>
              </a:bodyPr>
              <a:lstStyle>
                <a:lvl1pPr>
                  <a:spcBef>
                    <a:spcPct val="20000"/>
                  </a:spcBef>
                  <a:buChar char="•"/>
                  <a:defRPr sz="3200">
                    <a:solidFill>
                      <a:schemeClr val="tx1"/>
                    </a:solidFill>
                    <a:latin typeface="Times New Roman" panose="02020603050405020304" pitchFamily="18" charset="0"/>
                  </a:defRPr>
                </a:lvl1pPr>
                <a:lvl2pPr marL="742950" indent="-285750">
                  <a:spcBef>
                    <a:spcPct val="20000"/>
                  </a:spcBef>
                  <a:buChar char="–"/>
                  <a:defRPr sz="2800">
                    <a:solidFill>
                      <a:schemeClr val="tx1"/>
                    </a:solidFill>
                    <a:latin typeface="Times New Roman" panose="02020603050405020304" pitchFamily="18" charset="0"/>
                  </a:defRPr>
                </a:lvl2pPr>
                <a:lvl3pPr marL="1143000" indent="-228600">
                  <a:spcBef>
                    <a:spcPct val="20000"/>
                  </a:spcBef>
                  <a:buChar char="•"/>
                  <a:defRPr sz="2400">
                    <a:solidFill>
                      <a:schemeClr val="tx1"/>
                    </a:solidFill>
                    <a:latin typeface="Times New Roman" panose="02020603050405020304" pitchFamily="18" charset="0"/>
                  </a:defRPr>
                </a:lvl3pPr>
                <a:lvl4pPr marL="1600200" indent="-228600">
                  <a:spcBef>
                    <a:spcPct val="20000"/>
                  </a:spcBef>
                  <a:buChar char="–"/>
                  <a:defRPr sz="2000">
                    <a:solidFill>
                      <a:schemeClr val="tx1"/>
                    </a:solidFill>
                    <a:latin typeface="Times New Roman" panose="02020603050405020304" pitchFamily="18" charset="0"/>
                  </a:defRPr>
                </a:lvl4pPr>
                <a:lvl5pPr marL="2057400" indent="-228600">
                  <a:spcBef>
                    <a:spcPct val="20000"/>
                  </a:spcBef>
                  <a:buChar char="»"/>
                  <a:defRPr sz="2000">
                    <a:solidFill>
                      <a:schemeClr val="tx1"/>
                    </a:solidFill>
                    <a:latin typeface="Times New Roman" panose="02020603050405020304" pitchFamily="18" charset="0"/>
                  </a:defRPr>
                </a:lvl5pPr>
                <a:lvl6pPr marL="25146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har char="»"/>
                  <a:defRPr sz="2000">
                    <a:solidFill>
                      <a:schemeClr val="tx1"/>
                    </a:solidFill>
                    <a:latin typeface="Times New Roman" panose="02020603050405020304" pitchFamily="18" charset="0"/>
                  </a:defRPr>
                </a:lvl6pPr>
                <a:lvl7pPr marL="29718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har char="»"/>
                  <a:defRPr sz="2000">
                    <a:solidFill>
                      <a:schemeClr val="tx1"/>
                    </a:solidFill>
                    <a:latin typeface="Times New Roman" panose="02020603050405020304" pitchFamily="18" charset="0"/>
                  </a:defRPr>
                </a:lvl7pPr>
                <a:lvl8pPr marL="34290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har char="»"/>
                  <a:defRPr sz="2000">
                    <a:solidFill>
                      <a:schemeClr val="tx1"/>
                    </a:solidFill>
                    <a:latin typeface="Times New Roman" panose="02020603050405020304" pitchFamily="18" charset="0"/>
                  </a:defRPr>
                </a:lvl8pPr>
                <a:lvl9pPr marL="38862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har char="»"/>
                  <a:defRPr sz="2000">
                    <a:solidFill>
                      <a:schemeClr val="tx1"/>
                    </a:solidFill>
                    <a:latin typeface="Times New Roman" panose="02020603050405020304" pitchFamily="18" charset="0"/>
                  </a:defRPr>
                </a:lvl9pPr>
              </a:lstStyle>
              <a:p>
                <a:pPr>
                  <a:spcBef>
                    <a:spcPct val="50000"/>
                  </a:spcBef>
                  <a:buFontTx/>
                  <a:buNone/>
                </a:pPr>
                <a:r>
                  <a:rPr lang="pt-PT" altLang="pt-PT" sz="2000" u="none">
                    <a:solidFill>
                      <a:srgbClr val="FF33CC"/>
                    </a:solidFill>
                  </a:rPr>
                  <a:t>36</a:t>
                </a:r>
                <a:endParaRPr lang="pt-PT" altLang="pt-PT" sz="2400" u="none"/>
              </a:p>
            </p:txBody>
          </p:sp>
          <p:sp>
            <p:nvSpPr>
              <p:cNvPr id="58407" name="Text Box 155"/>
              <p:cNvSpPr txBox="1">
                <a:spLocks noChangeArrowheads="1"/>
              </p:cNvSpPr>
              <p:nvPr/>
            </p:nvSpPr>
            <p:spPr bwMode="auto">
              <a:xfrm>
                <a:off x="4272" y="3504"/>
                <a:ext cx="288" cy="250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>
                <a:spAutoFit/>
              </a:bodyPr>
              <a:lstStyle>
                <a:lvl1pPr>
                  <a:spcBef>
                    <a:spcPct val="20000"/>
                  </a:spcBef>
                  <a:buChar char="•"/>
                  <a:defRPr sz="3200">
                    <a:solidFill>
                      <a:schemeClr val="tx1"/>
                    </a:solidFill>
                    <a:latin typeface="Times New Roman" panose="02020603050405020304" pitchFamily="18" charset="0"/>
                  </a:defRPr>
                </a:lvl1pPr>
                <a:lvl2pPr marL="742950" indent="-285750">
                  <a:spcBef>
                    <a:spcPct val="20000"/>
                  </a:spcBef>
                  <a:buChar char="–"/>
                  <a:defRPr sz="2800">
                    <a:solidFill>
                      <a:schemeClr val="tx1"/>
                    </a:solidFill>
                    <a:latin typeface="Times New Roman" panose="02020603050405020304" pitchFamily="18" charset="0"/>
                  </a:defRPr>
                </a:lvl2pPr>
                <a:lvl3pPr marL="1143000" indent="-228600">
                  <a:spcBef>
                    <a:spcPct val="20000"/>
                  </a:spcBef>
                  <a:buChar char="•"/>
                  <a:defRPr sz="2400">
                    <a:solidFill>
                      <a:schemeClr val="tx1"/>
                    </a:solidFill>
                    <a:latin typeface="Times New Roman" panose="02020603050405020304" pitchFamily="18" charset="0"/>
                  </a:defRPr>
                </a:lvl3pPr>
                <a:lvl4pPr marL="1600200" indent="-228600">
                  <a:spcBef>
                    <a:spcPct val="20000"/>
                  </a:spcBef>
                  <a:buChar char="–"/>
                  <a:defRPr sz="2000">
                    <a:solidFill>
                      <a:schemeClr val="tx1"/>
                    </a:solidFill>
                    <a:latin typeface="Times New Roman" panose="02020603050405020304" pitchFamily="18" charset="0"/>
                  </a:defRPr>
                </a:lvl4pPr>
                <a:lvl5pPr marL="2057400" indent="-228600">
                  <a:spcBef>
                    <a:spcPct val="20000"/>
                  </a:spcBef>
                  <a:buChar char="»"/>
                  <a:defRPr sz="2000">
                    <a:solidFill>
                      <a:schemeClr val="tx1"/>
                    </a:solidFill>
                    <a:latin typeface="Times New Roman" panose="02020603050405020304" pitchFamily="18" charset="0"/>
                  </a:defRPr>
                </a:lvl5pPr>
                <a:lvl6pPr marL="25146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har char="»"/>
                  <a:defRPr sz="2000">
                    <a:solidFill>
                      <a:schemeClr val="tx1"/>
                    </a:solidFill>
                    <a:latin typeface="Times New Roman" panose="02020603050405020304" pitchFamily="18" charset="0"/>
                  </a:defRPr>
                </a:lvl6pPr>
                <a:lvl7pPr marL="29718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har char="»"/>
                  <a:defRPr sz="2000">
                    <a:solidFill>
                      <a:schemeClr val="tx1"/>
                    </a:solidFill>
                    <a:latin typeface="Times New Roman" panose="02020603050405020304" pitchFamily="18" charset="0"/>
                  </a:defRPr>
                </a:lvl7pPr>
                <a:lvl8pPr marL="34290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har char="»"/>
                  <a:defRPr sz="2000">
                    <a:solidFill>
                      <a:schemeClr val="tx1"/>
                    </a:solidFill>
                    <a:latin typeface="Times New Roman" panose="02020603050405020304" pitchFamily="18" charset="0"/>
                  </a:defRPr>
                </a:lvl8pPr>
                <a:lvl9pPr marL="38862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har char="»"/>
                  <a:defRPr sz="2000">
                    <a:solidFill>
                      <a:schemeClr val="tx1"/>
                    </a:solidFill>
                    <a:latin typeface="Times New Roman" panose="02020603050405020304" pitchFamily="18" charset="0"/>
                  </a:defRPr>
                </a:lvl9pPr>
              </a:lstStyle>
              <a:p>
                <a:pPr>
                  <a:spcBef>
                    <a:spcPct val="50000"/>
                  </a:spcBef>
                  <a:buFontTx/>
                  <a:buNone/>
                </a:pPr>
                <a:r>
                  <a:rPr lang="pt-PT" altLang="pt-PT" sz="2000" u="none">
                    <a:solidFill>
                      <a:srgbClr val="FF33CC"/>
                    </a:solidFill>
                  </a:rPr>
                  <a:t>34</a:t>
                </a:r>
                <a:endParaRPr lang="pt-PT" altLang="pt-PT" sz="2400" u="none"/>
              </a:p>
            </p:txBody>
          </p:sp>
          <p:sp>
            <p:nvSpPr>
              <p:cNvPr id="58408" name="Text Box 156"/>
              <p:cNvSpPr txBox="1">
                <a:spLocks noChangeArrowheads="1"/>
              </p:cNvSpPr>
              <p:nvPr/>
            </p:nvSpPr>
            <p:spPr bwMode="auto">
              <a:xfrm>
                <a:off x="4272" y="3696"/>
                <a:ext cx="288" cy="250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>
                <a:spAutoFit/>
              </a:bodyPr>
              <a:lstStyle>
                <a:lvl1pPr>
                  <a:spcBef>
                    <a:spcPct val="20000"/>
                  </a:spcBef>
                  <a:buChar char="•"/>
                  <a:defRPr sz="3200">
                    <a:solidFill>
                      <a:schemeClr val="tx1"/>
                    </a:solidFill>
                    <a:latin typeface="Times New Roman" panose="02020603050405020304" pitchFamily="18" charset="0"/>
                  </a:defRPr>
                </a:lvl1pPr>
                <a:lvl2pPr marL="742950" indent="-285750">
                  <a:spcBef>
                    <a:spcPct val="20000"/>
                  </a:spcBef>
                  <a:buChar char="–"/>
                  <a:defRPr sz="2800">
                    <a:solidFill>
                      <a:schemeClr val="tx1"/>
                    </a:solidFill>
                    <a:latin typeface="Times New Roman" panose="02020603050405020304" pitchFamily="18" charset="0"/>
                  </a:defRPr>
                </a:lvl2pPr>
                <a:lvl3pPr marL="1143000" indent="-228600">
                  <a:spcBef>
                    <a:spcPct val="20000"/>
                  </a:spcBef>
                  <a:buChar char="•"/>
                  <a:defRPr sz="2400">
                    <a:solidFill>
                      <a:schemeClr val="tx1"/>
                    </a:solidFill>
                    <a:latin typeface="Times New Roman" panose="02020603050405020304" pitchFamily="18" charset="0"/>
                  </a:defRPr>
                </a:lvl3pPr>
                <a:lvl4pPr marL="1600200" indent="-228600">
                  <a:spcBef>
                    <a:spcPct val="20000"/>
                  </a:spcBef>
                  <a:buChar char="–"/>
                  <a:defRPr sz="2000">
                    <a:solidFill>
                      <a:schemeClr val="tx1"/>
                    </a:solidFill>
                    <a:latin typeface="Times New Roman" panose="02020603050405020304" pitchFamily="18" charset="0"/>
                  </a:defRPr>
                </a:lvl4pPr>
                <a:lvl5pPr marL="2057400" indent="-228600">
                  <a:spcBef>
                    <a:spcPct val="20000"/>
                  </a:spcBef>
                  <a:buChar char="»"/>
                  <a:defRPr sz="2000">
                    <a:solidFill>
                      <a:schemeClr val="tx1"/>
                    </a:solidFill>
                    <a:latin typeface="Times New Roman" panose="02020603050405020304" pitchFamily="18" charset="0"/>
                  </a:defRPr>
                </a:lvl5pPr>
                <a:lvl6pPr marL="25146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har char="»"/>
                  <a:defRPr sz="2000">
                    <a:solidFill>
                      <a:schemeClr val="tx1"/>
                    </a:solidFill>
                    <a:latin typeface="Times New Roman" panose="02020603050405020304" pitchFamily="18" charset="0"/>
                  </a:defRPr>
                </a:lvl6pPr>
                <a:lvl7pPr marL="29718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har char="»"/>
                  <a:defRPr sz="2000">
                    <a:solidFill>
                      <a:schemeClr val="tx1"/>
                    </a:solidFill>
                    <a:latin typeface="Times New Roman" panose="02020603050405020304" pitchFamily="18" charset="0"/>
                  </a:defRPr>
                </a:lvl7pPr>
                <a:lvl8pPr marL="34290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har char="»"/>
                  <a:defRPr sz="2000">
                    <a:solidFill>
                      <a:schemeClr val="tx1"/>
                    </a:solidFill>
                    <a:latin typeface="Times New Roman" panose="02020603050405020304" pitchFamily="18" charset="0"/>
                  </a:defRPr>
                </a:lvl8pPr>
                <a:lvl9pPr marL="38862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har char="»"/>
                  <a:defRPr sz="2000">
                    <a:solidFill>
                      <a:schemeClr val="tx1"/>
                    </a:solidFill>
                    <a:latin typeface="Times New Roman" panose="02020603050405020304" pitchFamily="18" charset="0"/>
                  </a:defRPr>
                </a:lvl9pPr>
              </a:lstStyle>
              <a:p>
                <a:pPr>
                  <a:spcBef>
                    <a:spcPct val="50000"/>
                  </a:spcBef>
                  <a:buFontTx/>
                  <a:buNone/>
                </a:pPr>
                <a:r>
                  <a:rPr lang="pt-PT" altLang="pt-PT" sz="2000" u="none">
                    <a:solidFill>
                      <a:srgbClr val="FF33CC"/>
                    </a:solidFill>
                  </a:rPr>
                  <a:t>45</a:t>
                </a:r>
                <a:endParaRPr lang="pt-PT" altLang="pt-PT" sz="2400" u="none"/>
              </a:p>
            </p:txBody>
          </p:sp>
          <p:sp>
            <p:nvSpPr>
              <p:cNvPr id="58409" name="Text Box 157"/>
              <p:cNvSpPr txBox="1">
                <a:spLocks noChangeArrowheads="1"/>
              </p:cNvSpPr>
              <p:nvPr/>
            </p:nvSpPr>
            <p:spPr bwMode="auto">
              <a:xfrm>
                <a:off x="4272" y="3888"/>
                <a:ext cx="288" cy="250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>
                <a:spAutoFit/>
              </a:bodyPr>
              <a:lstStyle>
                <a:lvl1pPr>
                  <a:spcBef>
                    <a:spcPct val="20000"/>
                  </a:spcBef>
                  <a:buChar char="•"/>
                  <a:defRPr sz="3200">
                    <a:solidFill>
                      <a:schemeClr val="tx1"/>
                    </a:solidFill>
                    <a:latin typeface="Times New Roman" panose="02020603050405020304" pitchFamily="18" charset="0"/>
                  </a:defRPr>
                </a:lvl1pPr>
                <a:lvl2pPr marL="742950" indent="-285750">
                  <a:spcBef>
                    <a:spcPct val="20000"/>
                  </a:spcBef>
                  <a:buChar char="–"/>
                  <a:defRPr sz="2800">
                    <a:solidFill>
                      <a:schemeClr val="tx1"/>
                    </a:solidFill>
                    <a:latin typeface="Times New Roman" panose="02020603050405020304" pitchFamily="18" charset="0"/>
                  </a:defRPr>
                </a:lvl2pPr>
                <a:lvl3pPr marL="1143000" indent="-228600">
                  <a:spcBef>
                    <a:spcPct val="20000"/>
                  </a:spcBef>
                  <a:buChar char="•"/>
                  <a:defRPr sz="2400">
                    <a:solidFill>
                      <a:schemeClr val="tx1"/>
                    </a:solidFill>
                    <a:latin typeface="Times New Roman" panose="02020603050405020304" pitchFamily="18" charset="0"/>
                  </a:defRPr>
                </a:lvl3pPr>
                <a:lvl4pPr marL="1600200" indent="-228600">
                  <a:spcBef>
                    <a:spcPct val="20000"/>
                  </a:spcBef>
                  <a:buChar char="–"/>
                  <a:defRPr sz="2000">
                    <a:solidFill>
                      <a:schemeClr val="tx1"/>
                    </a:solidFill>
                    <a:latin typeface="Times New Roman" panose="02020603050405020304" pitchFamily="18" charset="0"/>
                  </a:defRPr>
                </a:lvl4pPr>
                <a:lvl5pPr marL="2057400" indent="-228600">
                  <a:spcBef>
                    <a:spcPct val="20000"/>
                  </a:spcBef>
                  <a:buChar char="»"/>
                  <a:defRPr sz="2000">
                    <a:solidFill>
                      <a:schemeClr val="tx1"/>
                    </a:solidFill>
                    <a:latin typeface="Times New Roman" panose="02020603050405020304" pitchFamily="18" charset="0"/>
                  </a:defRPr>
                </a:lvl5pPr>
                <a:lvl6pPr marL="25146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har char="»"/>
                  <a:defRPr sz="2000">
                    <a:solidFill>
                      <a:schemeClr val="tx1"/>
                    </a:solidFill>
                    <a:latin typeface="Times New Roman" panose="02020603050405020304" pitchFamily="18" charset="0"/>
                  </a:defRPr>
                </a:lvl6pPr>
                <a:lvl7pPr marL="29718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har char="»"/>
                  <a:defRPr sz="2000">
                    <a:solidFill>
                      <a:schemeClr val="tx1"/>
                    </a:solidFill>
                    <a:latin typeface="Times New Roman" panose="02020603050405020304" pitchFamily="18" charset="0"/>
                  </a:defRPr>
                </a:lvl7pPr>
                <a:lvl8pPr marL="34290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har char="»"/>
                  <a:defRPr sz="2000">
                    <a:solidFill>
                      <a:schemeClr val="tx1"/>
                    </a:solidFill>
                    <a:latin typeface="Times New Roman" panose="02020603050405020304" pitchFamily="18" charset="0"/>
                  </a:defRPr>
                </a:lvl8pPr>
                <a:lvl9pPr marL="38862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har char="»"/>
                  <a:defRPr sz="2000">
                    <a:solidFill>
                      <a:schemeClr val="tx1"/>
                    </a:solidFill>
                    <a:latin typeface="Times New Roman" panose="02020603050405020304" pitchFamily="18" charset="0"/>
                  </a:defRPr>
                </a:lvl9pPr>
              </a:lstStyle>
              <a:p>
                <a:pPr>
                  <a:spcBef>
                    <a:spcPct val="50000"/>
                  </a:spcBef>
                  <a:buFontTx/>
                  <a:buNone/>
                </a:pPr>
                <a:r>
                  <a:rPr lang="pt-PT" altLang="pt-PT" sz="2000" u="none">
                    <a:solidFill>
                      <a:srgbClr val="FF33CC"/>
                    </a:solidFill>
                  </a:rPr>
                  <a:t>50</a:t>
                </a:r>
                <a:endParaRPr lang="pt-PT" altLang="pt-PT" sz="2400" u="none"/>
              </a:p>
            </p:txBody>
          </p:sp>
        </p:grpSp>
        <p:grpSp>
          <p:nvGrpSpPr>
            <p:cNvPr id="58392" name="Group 158"/>
            <p:cNvGrpSpPr>
              <a:grpSpLocks/>
            </p:cNvGrpSpPr>
            <p:nvPr/>
          </p:nvGrpSpPr>
          <p:grpSpPr bwMode="auto">
            <a:xfrm>
              <a:off x="4176" y="4080"/>
              <a:ext cx="1440" cy="250"/>
              <a:chOff x="4176" y="4080"/>
              <a:chExt cx="1440" cy="250"/>
            </a:xfrm>
          </p:grpSpPr>
          <p:sp>
            <p:nvSpPr>
              <p:cNvPr id="58393" name="Oval 159"/>
              <p:cNvSpPr>
                <a:spLocks noChangeArrowheads="1"/>
              </p:cNvSpPr>
              <p:nvPr/>
            </p:nvSpPr>
            <p:spPr bwMode="auto">
              <a:xfrm>
                <a:off x="4176" y="4176"/>
                <a:ext cx="96" cy="96"/>
              </a:xfrm>
              <a:prstGeom prst="ellipse">
                <a:avLst/>
              </a:prstGeom>
              <a:solidFill>
                <a:schemeClr val="bg1"/>
              </a:solidFill>
              <a:ln w="19050">
                <a:solidFill>
                  <a:srgbClr val="FF33CC"/>
                </a:solidFill>
                <a:round/>
                <a:headEnd/>
                <a:tailEnd/>
              </a:ln>
            </p:spPr>
            <p:txBody>
              <a:bodyPr wrap="none" anchor="ctr"/>
              <a:lstStyle>
                <a:lvl1pPr>
                  <a:spcBef>
                    <a:spcPct val="20000"/>
                  </a:spcBef>
                  <a:buChar char="•"/>
                  <a:defRPr sz="3200">
                    <a:solidFill>
                      <a:schemeClr val="tx1"/>
                    </a:solidFill>
                    <a:latin typeface="Times New Roman" panose="02020603050405020304" pitchFamily="18" charset="0"/>
                  </a:defRPr>
                </a:lvl1pPr>
                <a:lvl2pPr marL="742950" indent="-285750">
                  <a:spcBef>
                    <a:spcPct val="20000"/>
                  </a:spcBef>
                  <a:buChar char="–"/>
                  <a:defRPr sz="2800">
                    <a:solidFill>
                      <a:schemeClr val="tx1"/>
                    </a:solidFill>
                    <a:latin typeface="Times New Roman" panose="02020603050405020304" pitchFamily="18" charset="0"/>
                  </a:defRPr>
                </a:lvl2pPr>
                <a:lvl3pPr marL="1143000" indent="-228600">
                  <a:spcBef>
                    <a:spcPct val="20000"/>
                  </a:spcBef>
                  <a:buChar char="•"/>
                  <a:defRPr sz="2400">
                    <a:solidFill>
                      <a:schemeClr val="tx1"/>
                    </a:solidFill>
                    <a:latin typeface="Times New Roman" panose="02020603050405020304" pitchFamily="18" charset="0"/>
                  </a:defRPr>
                </a:lvl3pPr>
                <a:lvl4pPr marL="1600200" indent="-228600">
                  <a:spcBef>
                    <a:spcPct val="20000"/>
                  </a:spcBef>
                  <a:buChar char="–"/>
                  <a:defRPr sz="2000">
                    <a:solidFill>
                      <a:schemeClr val="tx1"/>
                    </a:solidFill>
                    <a:latin typeface="Times New Roman" panose="02020603050405020304" pitchFamily="18" charset="0"/>
                  </a:defRPr>
                </a:lvl4pPr>
                <a:lvl5pPr marL="2057400" indent="-228600">
                  <a:spcBef>
                    <a:spcPct val="20000"/>
                  </a:spcBef>
                  <a:buChar char="»"/>
                  <a:defRPr sz="2000">
                    <a:solidFill>
                      <a:schemeClr val="tx1"/>
                    </a:solidFill>
                    <a:latin typeface="Times New Roman" panose="02020603050405020304" pitchFamily="18" charset="0"/>
                  </a:defRPr>
                </a:lvl5pPr>
                <a:lvl6pPr marL="25146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har char="»"/>
                  <a:defRPr sz="2000">
                    <a:solidFill>
                      <a:schemeClr val="tx1"/>
                    </a:solidFill>
                    <a:latin typeface="Times New Roman" panose="02020603050405020304" pitchFamily="18" charset="0"/>
                  </a:defRPr>
                </a:lvl6pPr>
                <a:lvl7pPr marL="29718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har char="»"/>
                  <a:defRPr sz="2000">
                    <a:solidFill>
                      <a:schemeClr val="tx1"/>
                    </a:solidFill>
                    <a:latin typeface="Times New Roman" panose="02020603050405020304" pitchFamily="18" charset="0"/>
                  </a:defRPr>
                </a:lvl7pPr>
                <a:lvl8pPr marL="34290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har char="»"/>
                  <a:defRPr sz="2000">
                    <a:solidFill>
                      <a:schemeClr val="tx1"/>
                    </a:solidFill>
                    <a:latin typeface="Times New Roman" panose="02020603050405020304" pitchFamily="18" charset="0"/>
                  </a:defRPr>
                </a:lvl8pPr>
                <a:lvl9pPr marL="38862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har char="»"/>
                  <a:defRPr sz="2000">
                    <a:solidFill>
                      <a:schemeClr val="tx1"/>
                    </a:solidFill>
                    <a:latin typeface="Times New Roman" panose="02020603050405020304" pitchFamily="18" charset="0"/>
                  </a:defRPr>
                </a:lvl9pPr>
              </a:lstStyle>
              <a:p>
                <a:pPr>
                  <a:spcBef>
                    <a:spcPct val="0"/>
                  </a:spcBef>
                  <a:buFontTx/>
                  <a:buNone/>
                </a:pPr>
                <a:endParaRPr lang="pt-PT" altLang="pt-PT" sz="2400"/>
              </a:p>
            </p:txBody>
          </p:sp>
          <p:sp>
            <p:nvSpPr>
              <p:cNvPr id="58394" name="Oval 160"/>
              <p:cNvSpPr>
                <a:spLocks noChangeArrowheads="1"/>
              </p:cNvSpPr>
              <p:nvPr/>
            </p:nvSpPr>
            <p:spPr bwMode="auto">
              <a:xfrm>
                <a:off x="5520" y="4176"/>
                <a:ext cx="96" cy="96"/>
              </a:xfrm>
              <a:prstGeom prst="ellipse">
                <a:avLst/>
              </a:prstGeom>
              <a:solidFill>
                <a:schemeClr val="bg1"/>
              </a:solidFill>
              <a:ln w="19050">
                <a:solidFill>
                  <a:srgbClr val="FF33CC"/>
                </a:solidFill>
                <a:round/>
                <a:headEnd/>
                <a:tailEnd/>
              </a:ln>
            </p:spPr>
            <p:txBody>
              <a:bodyPr wrap="none" anchor="ctr"/>
              <a:lstStyle>
                <a:lvl1pPr>
                  <a:spcBef>
                    <a:spcPct val="20000"/>
                  </a:spcBef>
                  <a:buChar char="•"/>
                  <a:defRPr sz="3200">
                    <a:solidFill>
                      <a:schemeClr val="tx1"/>
                    </a:solidFill>
                    <a:latin typeface="Times New Roman" panose="02020603050405020304" pitchFamily="18" charset="0"/>
                  </a:defRPr>
                </a:lvl1pPr>
                <a:lvl2pPr marL="742950" indent="-285750">
                  <a:spcBef>
                    <a:spcPct val="20000"/>
                  </a:spcBef>
                  <a:buChar char="–"/>
                  <a:defRPr sz="2800">
                    <a:solidFill>
                      <a:schemeClr val="tx1"/>
                    </a:solidFill>
                    <a:latin typeface="Times New Roman" panose="02020603050405020304" pitchFamily="18" charset="0"/>
                  </a:defRPr>
                </a:lvl2pPr>
                <a:lvl3pPr marL="1143000" indent="-228600">
                  <a:spcBef>
                    <a:spcPct val="20000"/>
                  </a:spcBef>
                  <a:buChar char="•"/>
                  <a:defRPr sz="2400">
                    <a:solidFill>
                      <a:schemeClr val="tx1"/>
                    </a:solidFill>
                    <a:latin typeface="Times New Roman" panose="02020603050405020304" pitchFamily="18" charset="0"/>
                  </a:defRPr>
                </a:lvl3pPr>
                <a:lvl4pPr marL="1600200" indent="-228600">
                  <a:spcBef>
                    <a:spcPct val="20000"/>
                  </a:spcBef>
                  <a:buChar char="–"/>
                  <a:defRPr sz="2000">
                    <a:solidFill>
                      <a:schemeClr val="tx1"/>
                    </a:solidFill>
                    <a:latin typeface="Times New Roman" panose="02020603050405020304" pitchFamily="18" charset="0"/>
                  </a:defRPr>
                </a:lvl4pPr>
                <a:lvl5pPr marL="2057400" indent="-228600">
                  <a:spcBef>
                    <a:spcPct val="20000"/>
                  </a:spcBef>
                  <a:buChar char="»"/>
                  <a:defRPr sz="2000">
                    <a:solidFill>
                      <a:schemeClr val="tx1"/>
                    </a:solidFill>
                    <a:latin typeface="Times New Roman" panose="02020603050405020304" pitchFamily="18" charset="0"/>
                  </a:defRPr>
                </a:lvl5pPr>
                <a:lvl6pPr marL="25146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har char="»"/>
                  <a:defRPr sz="2000">
                    <a:solidFill>
                      <a:schemeClr val="tx1"/>
                    </a:solidFill>
                    <a:latin typeface="Times New Roman" panose="02020603050405020304" pitchFamily="18" charset="0"/>
                  </a:defRPr>
                </a:lvl6pPr>
                <a:lvl7pPr marL="29718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har char="»"/>
                  <a:defRPr sz="2000">
                    <a:solidFill>
                      <a:schemeClr val="tx1"/>
                    </a:solidFill>
                    <a:latin typeface="Times New Roman" panose="02020603050405020304" pitchFamily="18" charset="0"/>
                  </a:defRPr>
                </a:lvl7pPr>
                <a:lvl8pPr marL="34290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har char="»"/>
                  <a:defRPr sz="2000">
                    <a:solidFill>
                      <a:schemeClr val="tx1"/>
                    </a:solidFill>
                    <a:latin typeface="Times New Roman" panose="02020603050405020304" pitchFamily="18" charset="0"/>
                  </a:defRPr>
                </a:lvl8pPr>
                <a:lvl9pPr marL="38862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har char="»"/>
                  <a:defRPr sz="2000">
                    <a:solidFill>
                      <a:schemeClr val="tx1"/>
                    </a:solidFill>
                    <a:latin typeface="Times New Roman" panose="02020603050405020304" pitchFamily="18" charset="0"/>
                  </a:defRPr>
                </a:lvl9pPr>
              </a:lstStyle>
              <a:p>
                <a:pPr>
                  <a:spcBef>
                    <a:spcPct val="0"/>
                  </a:spcBef>
                  <a:buFontTx/>
                  <a:buNone/>
                </a:pPr>
                <a:endParaRPr lang="pt-PT" altLang="pt-PT" sz="2400"/>
              </a:p>
            </p:txBody>
          </p:sp>
          <p:sp>
            <p:nvSpPr>
              <p:cNvPr id="58395" name="Line 161"/>
              <p:cNvSpPr>
                <a:spLocks noChangeShapeType="1"/>
              </p:cNvSpPr>
              <p:nvPr/>
            </p:nvSpPr>
            <p:spPr bwMode="auto">
              <a:xfrm>
                <a:off x="4272" y="4224"/>
                <a:ext cx="432" cy="0"/>
              </a:xfrm>
              <a:prstGeom prst="line">
                <a:avLst/>
              </a:prstGeom>
              <a:noFill/>
              <a:ln w="19050">
                <a:solidFill>
                  <a:srgbClr val="FF33CC"/>
                </a:solidFill>
                <a:prstDash val="dash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</a:extLst>
            </p:spPr>
            <p:txBody>
              <a:bodyPr wrap="none" anchor="ctr"/>
              <a:lstStyle/>
              <a:p>
                <a:endParaRPr lang="pt-PT"/>
              </a:p>
            </p:txBody>
          </p:sp>
          <p:sp>
            <p:nvSpPr>
              <p:cNvPr id="58396" name="Text Box 162"/>
              <p:cNvSpPr txBox="1">
                <a:spLocks noChangeArrowheads="1"/>
              </p:cNvSpPr>
              <p:nvPr/>
            </p:nvSpPr>
            <p:spPr bwMode="auto">
              <a:xfrm>
                <a:off x="4656" y="4080"/>
                <a:ext cx="528" cy="250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>
                <a:spAutoFit/>
              </a:bodyPr>
              <a:lstStyle>
                <a:lvl1pPr>
                  <a:spcBef>
                    <a:spcPct val="20000"/>
                  </a:spcBef>
                  <a:buChar char="•"/>
                  <a:defRPr sz="3200">
                    <a:solidFill>
                      <a:schemeClr val="tx1"/>
                    </a:solidFill>
                    <a:latin typeface="Times New Roman" panose="02020603050405020304" pitchFamily="18" charset="0"/>
                  </a:defRPr>
                </a:lvl1pPr>
                <a:lvl2pPr marL="742950" indent="-285750">
                  <a:spcBef>
                    <a:spcPct val="20000"/>
                  </a:spcBef>
                  <a:buChar char="–"/>
                  <a:defRPr sz="2800">
                    <a:solidFill>
                      <a:schemeClr val="tx1"/>
                    </a:solidFill>
                    <a:latin typeface="Times New Roman" panose="02020603050405020304" pitchFamily="18" charset="0"/>
                  </a:defRPr>
                </a:lvl2pPr>
                <a:lvl3pPr marL="1143000" indent="-228600">
                  <a:spcBef>
                    <a:spcPct val="20000"/>
                  </a:spcBef>
                  <a:buChar char="•"/>
                  <a:defRPr sz="2400">
                    <a:solidFill>
                      <a:schemeClr val="tx1"/>
                    </a:solidFill>
                    <a:latin typeface="Times New Roman" panose="02020603050405020304" pitchFamily="18" charset="0"/>
                  </a:defRPr>
                </a:lvl3pPr>
                <a:lvl4pPr marL="1600200" indent="-228600">
                  <a:spcBef>
                    <a:spcPct val="20000"/>
                  </a:spcBef>
                  <a:buChar char="–"/>
                  <a:defRPr sz="2000">
                    <a:solidFill>
                      <a:schemeClr val="tx1"/>
                    </a:solidFill>
                    <a:latin typeface="Times New Roman" panose="02020603050405020304" pitchFamily="18" charset="0"/>
                  </a:defRPr>
                </a:lvl4pPr>
                <a:lvl5pPr marL="2057400" indent="-228600">
                  <a:spcBef>
                    <a:spcPct val="20000"/>
                  </a:spcBef>
                  <a:buChar char="»"/>
                  <a:defRPr sz="2000">
                    <a:solidFill>
                      <a:schemeClr val="tx1"/>
                    </a:solidFill>
                    <a:latin typeface="Times New Roman" panose="02020603050405020304" pitchFamily="18" charset="0"/>
                  </a:defRPr>
                </a:lvl5pPr>
                <a:lvl6pPr marL="25146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har char="»"/>
                  <a:defRPr sz="2000">
                    <a:solidFill>
                      <a:schemeClr val="tx1"/>
                    </a:solidFill>
                    <a:latin typeface="Times New Roman" panose="02020603050405020304" pitchFamily="18" charset="0"/>
                  </a:defRPr>
                </a:lvl6pPr>
                <a:lvl7pPr marL="29718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har char="»"/>
                  <a:defRPr sz="2000">
                    <a:solidFill>
                      <a:schemeClr val="tx1"/>
                    </a:solidFill>
                    <a:latin typeface="Times New Roman" panose="02020603050405020304" pitchFamily="18" charset="0"/>
                  </a:defRPr>
                </a:lvl7pPr>
                <a:lvl8pPr marL="34290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har char="»"/>
                  <a:defRPr sz="2000">
                    <a:solidFill>
                      <a:schemeClr val="tx1"/>
                    </a:solidFill>
                    <a:latin typeface="Times New Roman" panose="02020603050405020304" pitchFamily="18" charset="0"/>
                  </a:defRPr>
                </a:lvl8pPr>
                <a:lvl9pPr marL="38862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har char="»"/>
                  <a:defRPr sz="2000">
                    <a:solidFill>
                      <a:schemeClr val="tx1"/>
                    </a:solidFill>
                    <a:latin typeface="Times New Roman" panose="02020603050405020304" pitchFamily="18" charset="0"/>
                  </a:defRPr>
                </a:lvl9pPr>
              </a:lstStyle>
              <a:p>
                <a:pPr>
                  <a:spcBef>
                    <a:spcPct val="50000"/>
                  </a:spcBef>
                  <a:buFontTx/>
                  <a:buNone/>
                </a:pPr>
                <a:r>
                  <a:rPr lang="pt-PT" altLang="pt-PT" sz="2000" u="none">
                    <a:solidFill>
                      <a:srgbClr val="FF33CC"/>
                    </a:solidFill>
                  </a:rPr>
                  <a:t>100m</a:t>
                </a:r>
                <a:endParaRPr lang="pt-PT" altLang="pt-PT" sz="2400" u="none"/>
              </a:p>
            </p:txBody>
          </p:sp>
          <p:sp>
            <p:nvSpPr>
              <p:cNvPr id="58397" name="Line 163"/>
              <p:cNvSpPr>
                <a:spLocks noChangeShapeType="1"/>
              </p:cNvSpPr>
              <p:nvPr/>
            </p:nvSpPr>
            <p:spPr bwMode="auto">
              <a:xfrm>
                <a:off x="5088" y="4224"/>
                <a:ext cx="432" cy="0"/>
              </a:xfrm>
              <a:prstGeom prst="line">
                <a:avLst/>
              </a:prstGeom>
              <a:noFill/>
              <a:ln w="19050">
                <a:solidFill>
                  <a:srgbClr val="FF33CC"/>
                </a:solidFill>
                <a:prstDash val="dash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</a:extLst>
            </p:spPr>
            <p:txBody>
              <a:bodyPr wrap="none" anchor="ctr"/>
              <a:lstStyle/>
              <a:p>
                <a:endParaRPr lang="pt-PT"/>
              </a:p>
            </p:txBody>
          </p:sp>
          <p:sp>
            <p:nvSpPr>
              <p:cNvPr id="58398" name="Freeform 164"/>
              <p:cNvSpPr>
                <a:spLocks/>
              </p:cNvSpPr>
              <p:nvPr/>
            </p:nvSpPr>
            <p:spPr bwMode="auto">
              <a:xfrm>
                <a:off x="5549" y="4203"/>
                <a:ext cx="44" cy="44"/>
              </a:xfrm>
              <a:custGeom>
                <a:avLst/>
                <a:gdLst>
                  <a:gd name="T0" fmla="*/ 22 w 44"/>
                  <a:gd name="T1" fmla="*/ 3 h 44"/>
                  <a:gd name="T2" fmla="*/ 4 w 44"/>
                  <a:gd name="T3" fmla="*/ 14 h 44"/>
                  <a:gd name="T4" fmla="*/ 3 w 44"/>
                  <a:gd name="T5" fmla="*/ 30 h 44"/>
                  <a:gd name="T6" fmla="*/ 10 w 44"/>
                  <a:gd name="T7" fmla="*/ 42 h 44"/>
                  <a:gd name="T8" fmla="*/ 42 w 44"/>
                  <a:gd name="T9" fmla="*/ 33 h 44"/>
                  <a:gd name="T10" fmla="*/ 34 w 44"/>
                  <a:gd name="T11" fmla="*/ 6 h 44"/>
                  <a:gd name="T12" fmla="*/ 22 w 44"/>
                  <a:gd name="T13" fmla="*/ 3 h 44"/>
                  <a:gd name="T14" fmla="*/ 0 60000 65536"/>
                  <a:gd name="T15" fmla="*/ 0 60000 65536"/>
                  <a:gd name="T16" fmla="*/ 0 60000 65536"/>
                  <a:gd name="T17" fmla="*/ 0 60000 65536"/>
                  <a:gd name="T18" fmla="*/ 0 60000 65536"/>
                  <a:gd name="T19" fmla="*/ 0 60000 65536"/>
                  <a:gd name="T20" fmla="*/ 0 60000 65536"/>
                  <a:gd name="T21" fmla="*/ 0 w 44"/>
                  <a:gd name="T22" fmla="*/ 0 h 44"/>
                  <a:gd name="T23" fmla="*/ 44 w 44"/>
                  <a:gd name="T24" fmla="*/ 44 h 44"/>
                </a:gdLst>
                <a:ahLst/>
                <a:cxnLst>
                  <a:cxn ang="T14">
                    <a:pos x="T0" y="T1"/>
                  </a:cxn>
                  <a:cxn ang="T15">
                    <a:pos x="T2" y="T3"/>
                  </a:cxn>
                  <a:cxn ang="T16">
                    <a:pos x="T4" y="T5"/>
                  </a:cxn>
                  <a:cxn ang="T17">
                    <a:pos x="T6" y="T7"/>
                  </a:cxn>
                  <a:cxn ang="T18">
                    <a:pos x="T8" y="T9"/>
                  </a:cxn>
                  <a:cxn ang="T19">
                    <a:pos x="T10" y="T11"/>
                  </a:cxn>
                  <a:cxn ang="T20">
                    <a:pos x="T12" y="T13"/>
                  </a:cxn>
                </a:cxnLst>
                <a:rect l="T21" t="T22" r="T23" b="T24"/>
                <a:pathLst>
                  <a:path w="44" h="44">
                    <a:moveTo>
                      <a:pt x="22" y="3"/>
                    </a:moveTo>
                    <a:cubicBezTo>
                      <a:pt x="9" y="5"/>
                      <a:pt x="10" y="4"/>
                      <a:pt x="4" y="14"/>
                    </a:cubicBezTo>
                    <a:cubicBezTo>
                      <a:pt x="3" y="20"/>
                      <a:pt x="0" y="24"/>
                      <a:pt x="3" y="30"/>
                    </a:cubicBezTo>
                    <a:cubicBezTo>
                      <a:pt x="4" y="36"/>
                      <a:pt x="5" y="38"/>
                      <a:pt x="10" y="42"/>
                    </a:cubicBezTo>
                    <a:cubicBezTo>
                      <a:pt x="22" y="40"/>
                      <a:pt x="36" y="44"/>
                      <a:pt x="42" y="33"/>
                    </a:cubicBezTo>
                    <a:cubicBezTo>
                      <a:pt x="44" y="24"/>
                      <a:pt x="43" y="11"/>
                      <a:pt x="34" y="6"/>
                    </a:cubicBezTo>
                    <a:cubicBezTo>
                      <a:pt x="29" y="0"/>
                      <a:pt x="33" y="2"/>
                      <a:pt x="22" y="3"/>
                    </a:cubicBezTo>
                    <a:close/>
                  </a:path>
                </a:pathLst>
              </a:custGeom>
              <a:solidFill>
                <a:schemeClr val="bg1"/>
              </a:solidFill>
              <a:ln w="19050" cmpd="sng">
                <a:solidFill>
                  <a:srgbClr val="FF33CC"/>
                </a:solidFill>
                <a:round/>
                <a:headEnd/>
                <a:tailEnd/>
              </a:ln>
            </p:spPr>
            <p:txBody>
              <a:bodyPr wrap="none" anchor="ctr"/>
              <a:lstStyle/>
              <a:p>
                <a:endParaRPr lang="pt-PT"/>
              </a:p>
            </p:txBody>
          </p:sp>
        </p:grpSp>
      </p:grpSp>
    </p:spTree>
  </p:cSld>
  <p:clrMapOvr>
    <a:masterClrMapping/>
  </p:clrMapOvr>
  <p:transition>
    <p:random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ntr" presetSubtype="28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 nodeType="clickPar">
                      <p:stCondLst>
                        <p:cond delay="indefinite"/>
                      </p:stCondLst>
                      <p:childTnLst>
                        <p:par>
                          <p:cTn id="10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1" presetID="23" presetClass="entr" presetSubtype="28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" fill="hold" nodeType="afterGroup">
                            <p:stCondLst>
                              <p:cond delay="500"/>
                            </p:stCondLst>
                            <p:childTnLst>
                              <p:par>
                                <p:cTn id="16" presetID="23" presetClass="entr" presetSubtype="28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8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 nodeType="afterGroup">
                            <p:stCondLst>
                              <p:cond delay="1000"/>
                            </p:stCondLst>
                            <p:childTnLst>
                              <p:par>
                                <p:cTn id="21" presetID="23" presetClass="entr" presetSubtype="28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3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5" fill="hold" nodeType="afterGroup">
                            <p:stCondLst>
                              <p:cond delay="1500"/>
                            </p:stCondLst>
                            <p:childTnLst>
                              <p:par>
                                <p:cTn id="26" presetID="23" presetClass="entr" presetSubtype="28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8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0" fill="hold" nodeType="afterGroup">
                            <p:stCondLst>
                              <p:cond delay="2000"/>
                            </p:stCondLst>
                            <p:childTnLst>
                              <p:par>
                                <p:cTn id="31" presetID="23" presetClass="entr" presetSubtype="28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3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5" fill="hold" nodeType="afterGroup">
                            <p:stCondLst>
                              <p:cond delay="2500"/>
                            </p:stCondLst>
                            <p:childTnLst>
                              <p:par>
                                <p:cTn id="36" presetID="23" presetClass="entr" presetSubtype="28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8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9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0" fill="hold" nodeType="afterGroup">
                            <p:stCondLst>
                              <p:cond delay="3000"/>
                            </p:stCondLst>
                            <p:childTnLst>
                              <p:par>
                                <p:cTn id="41" presetID="23" presetClass="entr" presetSubtype="28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3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4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5" fill="hold" nodeType="afterGroup">
                            <p:stCondLst>
                              <p:cond delay="3500"/>
                            </p:stCondLst>
                            <p:childTnLst>
                              <p:par>
                                <p:cTn id="46" presetID="23" presetClass="entr" presetSubtype="28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8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9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0" fill="hold" nodeType="afterGroup">
                            <p:stCondLst>
                              <p:cond delay="4000"/>
                            </p:stCondLst>
                            <p:childTnLst>
                              <p:par>
                                <p:cTn id="51" presetID="23" presetClass="entr" presetSubtype="28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3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4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5" fill="hold" nodeType="afterGroup">
                            <p:stCondLst>
                              <p:cond delay="4500"/>
                            </p:stCondLst>
                            <p:childTnLst>
                              <p:par>
                                <p:cTn id="56" presetID="23" presetClass="entr" presetSubtype="28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8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9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0" fill="hold" nodeType="afterGroup">
                            <p:stCondLst>
                              <p:cond delay="5000"/>
                            </p:stCondLst>
                            <p:childTnLst>
                              <p:par>
                                <p:cTn id="61" presetID="23" presetClass="entr" presetSubtype="28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3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4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5" fill="hold" nodeType="clickPar">
                      <p:stCondLst>
                        <p:cond delay="indefinite"/>
                      </p:stCondLst>
                      <p:childTnLst>
                        <p:par>
                          <p:cTn id="66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67" presetID="23" presetClass="entr" presetSubtype="3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9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0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1" fill="hold" nodeType="clickPar">
                      <p:stCondLst>
                        <p:cond delay="indefinite"/>
                      </p:stCondLst>
                      <p:childTnLst>
                        <p:par>
                          <p:cTn id="72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73" presetID="23" presetClass="entr" presetSubtype="28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5" dur="5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6" dur="5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7" fill="hold" nodeType="clickPar">
                      <p:stCondLst>
                        <p:cond delay="indefinite"/>
                      </p:stCondLst>
                      <p:childTnLst>
                        <p:par>
                          <p:cTn id="78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7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0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5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Group 3"/>
          <p:cNvGrpSpPr>
            <a:grpSpLocks/>
          </p:cNvGrpSpPr>
          <p:nvPr/>
        </p:nvGrpSpPr>
        <p:grpSpPr bwMode="auto">
          <a:xfrm>
            <a:off x="228600" y="1371600"/>
            <a:ext cx="2438400" cy="4267200"/>
            <a:chOff x="144" y="864"/>
            <a:chExt cx="1536" cy="2688"/>
          </a:xfrm>
        </p:grpSpPr>
        <p:sp>
          <p:nvSpPr>
            <p:cNvPr id="59452" name="Rectangle 4"/>
            <p:cNvSpPr>
              <a:spLocks noChangeArrowheads="1"/>
            </p:cNvSpPr>
            <p:nvPr/>
          </p:nvSpPr>
          <p:spPr bwMode="auto">
            <a:xfrm>
              <a:off x="144" y="864"/>
              <a:ext cx="1536" cy="2688"/>
            </a:xfrm>
            <a:prstGeom prst="rect">
              <a:avLst/>
            </a:prstGeom>
            <a:solidFill>
              <a:schemeClr val="bg1"/>
            </a:solidFill>
            <a:ln w="28575">
              <a:solidFill>
                <a:srgbClr val="FF33CC"/>
              </a:solidFill>
              <a:miter lim="800000"/>
              <a:headEnd/>
              <a:tailEnd/>
            </a:ln>
          </p:spPr>
          <p:txBody>
            <a:bodyPr wrap="none" anchor="ctr"/>
            <a:lstStyle>
              <a:lvl1pPr>
                <a:spcBef>
                  <a:spcPct val="20000"/>
                </a:spcBef>
                <a:buChar char="•"/>
                <a:defRPr sz="3200">
                  <a:solidFill>
                    <a:schemeClr val="tx1"/>
                  </a:solidFill>
                  <a:latin typeface="Times New Roman" panose="02020603050405020304" pitchFamily="18" charset="0"/>
                </a:defRPr>
              </a:lvl1pPr>
              <a:lvl2pPr marL="742950" indent="-285750">
                <a:spcBef>
                  <a:spcPct val="20000"/>
                </a:spcBef>
                <a:buChar char="–"/>
                <a:defRPr sz="2800">
                  <a:solidFill>
                    <a:schemeClr val="tx1"/>
                  </a:solidFill>
                  <a:latin typeface="Times New Roman" panose="02020603050405020304" pitchFamily="18" charset="0"/>
                </a:defRPr>
              </a:lvl2pPr>
              <a:lvl3pPr marL="1143000" indent="-228600">
                <a:spcBef>
                  <a:spcPct val="20000"/>
                </a:spcBef>
                <a:buChar char="•"/>
                <a:defRPr sz="2400">
                  <a:solidFill>
                    <a:schemeClr val="tx1"/>
                  </a:solidFill>
                  <a:latin typeface="Times New Roman" panose="02020603050405020304" pitchFamily="18" charset="0"/>
                </a:defRPr>
              </a:lvl3pPr>
              <a:lvl4pPr marL="1600200" indent="-228600">
                <a:spcBef>
                  <a:spcPct val="20000"/>
                </a:spcBef>
                <a:buChar char="–"/>
                <a:defRPr sz="2000">
                  <a:solidFill>
                    <a:schemeClr val="tx1"/>
                  </a:solidFill>
                  <a:latin typeface="Times New Roman" panose="02020603050405020304" pitchFamily="18" charset="0"/>
                </a:defRPr>
              </a:lvl4pPr>
              <a:lvl5pPr marL="2057400" indent="-228600">
                <a:spcBef>
                  <a:spcPct val="20000"/>
                </a:spcBef>
                <a:buChar char="»"/>
                <a:defRPr sz="2000">
                  <a:solidFill>
                    <a:schemeClr val="tx1"/>
                  </a:solidFill>
                  <a:latin typeface="Times New Roman" panose="02020603050405020304" pitchFamily="18" charset="0"/>
                </a:defRPr>
              </a:lvl5pPr>
              <a:lvl6pPr marL="25146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Times New Roman" panose="02020603050405020304" pitchFamily="18" charset="0"/>
                </a:defRPr>
              </a:lvl6pPr>
              <a:lvl7pPr marL="29718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Times New Roman" panose="02020603050405020304" pitchFamily="18" charset="0"/>
                </a:defRPr>
              </a:lvl7pPr>
              <a:lvl8pPr marL="34290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Times New Roman" panose="02020603050405020304" pitchFamily="18" charset="0"/>
                </a:defRPr>
              </a:lvl8pPr>
              <a:lvl9pPr marL="38862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Times New Roman" panose="02020603050405020304" pitchFamily="18" charset="0"/>
                </a:defRPr>
              </a:lvl9pPr>
            </a:lstStyle>
            <a:p>
              <a:pPr>
                <a:spcBef>
                  <a:spcPct val="0"/>
                </a:spcBef>
                <a:buFontTx/>
                <a:buNone/>
              </a:pPr>
              <a:endParaRPr lang="pt-PT" altLang="pt-PT" sz="2400"/>
            </a:p>
          </p:txBody>
        </p:sp>
        <p:grpSp>
          <p:nvGrpSpPr>
            <p:cNvPr id="59453" name="Group 5"/>
            <p:cNvGrpSpPr>
              <a:grpSpLocks/>
            </p:cNvGrpSpPr>
            <p:nvPr/>
          </p:nvGrpSpPr>
          <p:grpSpPr bwMode="auto">
            <a:xfrm>
              <a:off x="144" y="864"/>
              <a:ext cx="1536" cy="2496"/>
              <a:chOff x="144" y="864"/>
              <a:chExt cx="1536" cy="2496"/>
            </a:xfrm>
          </p:grpSpPr>
          <p:sp>
            <p:nvSpPr>
              <p:cNvPr id="59454" name="Line 6"/>
              <p:cNvSpPr>
                <a:spLocks noChangeShapeType="1"/>
              </p:cNvSpPr>
              <p:nvPr/>
            </p:nvSpPr>
            <p:spPr bwMode="auto">
              <a:xfrm>
                <a:off x="144" y="1248"/>
                <a:ext cx="1536" cy="0"/>
              </a:xfrm>
              <a:prstGeom prst="line">
                <a:avLst/>
              </a:prstGeom>
              <a:noFill/>
              <a:ln w="28575">
                <a:solidFill>
                  <a:srgbClr val="FF33CC"/>
                </a:solidFill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</a:extLst>
            </p:spPr>
            <p:txBody>
              <a:bodyPr wrap="none" anchor="ctr"/>
              <a:lstStyle/>
              <a:p>
                <a:endParaRPr lang="pt-PT"/>
              </a:p>
            </p:txBody>
          </p:sp>
          <p:sp>
            <p:nvSpPr>
              <p:cNvPr id="59455" name="Line 7"/>
              <p:cNvSpPr>
                <a:spLocks noChangeShapeType="1"/>
              </p:cNvSpPr>
              <p:nvPr/>
            </p:nvSpPr>
            <p:spPr bwMode="auto">
              <a:xfrm>
                <a:off x="144" y="1440"/>
                <a:ext cx="1536" cy="0"/>
              </a:xfrm>
              <a:prstGeom prst="line">
                <a:avLst/>
              </a:prstGeom>
              <a:noFill/>
              <a:ln w="28575">
                <a:solidFill>
                  <a:srgbClr val="FF33CC"/>
                </a:solidFill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</a:extLst>
            </p:spPr>
            <p:txBody>
              <a:bodyPr wrap="none" anchor="ctr"/>
              <a:lstStyle/>
              <a:p>
                <a:endParaRPr lang="pt-PT"/>
              </a:p>
            </p:txBody>
          </p:sp>
          <p:sp>
            <p:nvSpPr>
              <p:cNvPr id="59456" name="Line 8"/>
              <p:cNvSpPr>
                <a:spLocks noChangeShapeType="1"/>
              </p:cNvSpPr>
              <p:nvPr/>
            </p:nvSpPr>
            <p:spPr bwMode="auto">
              <a:xfrm>
                <a:off x="144" y="1632"/>
                <a:ext cx="1536" cy="0"/>
              </a:xfrm>
              <a:prstGeom prst="line">
                <a:avLst/>
              </a:prstGeom>
              <a:noFill/>
              <a:ln w="28575">
                <a:solidFill>
                  <a:srgbClr val="FF33CC"/>
                </a:solidFill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</a:extLst>
            </p:spPr>
            <p:txBody>
              <a:bodyPr wrap="none" anchor="ctr"/>
              <a:lstStyle/>
              <a:p>
                <a:endParaRPr lang="pt-PT"/>
              </a:p>
            </p:txBody>
          </p:sp>
          <p:sp>
            <p:nvSpPr>
              <p:cNvPr id="59457" name="Line 9"/>
              <p:cNvSpPr>
                <a:spLocks noChangeShapeType="1"/>
              </p:cNvSpPr>
              <p:nvPr/>
            </p:nvSpPr>
            <p:spPr bwMode="auto">
              <a:xfrm>
                <a:off x="144" y="1824"/>
                <a:ext cx="1536" cy="0"/>
              </a:xfrm>
              <a:prstGeom prst="line">
                <a:avLst/>
              </a:prstGeom>
              <a:noFill/>
              <a:ln w="28575">
                <a:solidFill>
                  <a:srgbClr val="FF33CC"/>
                </a:solidFill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</a:extLst>
            </p:spPr>
            <p:txBody>
              <a:bodyPr wrap="none" anchor="ctr"/>
              <a:lstStyle/>
              <a:p>
                <a:endParaRPr lang="pt-PT"/>
              </a:p>
            </p:txBody>
          </p:sp>
          <p:sp>
            <p:nvSpPr>
              <p:cNvPr id="59458" name="Line 10"/>
              <p:cNvSpPr>
                <a:spLocks noChangeShapeType="1"/>
              </p:cNvSpPr>
              <p:nvPr/>
            </p:nvSpPr>
            <p:spPr bwMode="auto">
              <a:xfrm>
                <a:off x="144" y="2016"/>
                <a:ext cx="1536" cy="0"/>
              </a:xfrm>
              <a:prstGeom prst="line">
                <a:avLst/>
              </a:prstGeom>
              <a:noFill/>
              <a:ln w="28575">
                <a:solidFill>
                  <a:srgbClr val="FF33CC"/>
                </a:solidFill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</a:extLst>
            </p:spPr>
            <p:txBody>
              <a:bodyPr wrap="none" anchor="ctr"/>
              <a:lstStyle/>
              <a:p>
                <a:endParaRPr lang="pt-PT"/>
              </a:p>
            </p:txBody>
          </p:sp>
          <p:sp>
            <p:nvSpPr>
              <p:cNvPr id="59459" name="Line 11"/>
              <p:cNvSpPr>
                <a:spLocks noChangeShapeType="1"/>
              </p:cNvSpPr>
              <p:nvPr/>
            </p:nvSpPr>
            <p:spPr bwMode="auto">
              <a:xfrm>
                <a:off x="144" y="2400"/>
                <a:ext cx="1536" cy="0"/>
              </a:xfrm>
              <a:prstGeom prst="line">
                <a:avLst/>
              </a:prstGeom>
              <a:noFill/>
              <a:ln w="28575">
                <a:solidFill>
                  <a:srgbClr val="FF33CC"/>
                </a:solidFill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</a:extLst>
            </p:spPr>
            <p:txBody>
              <a:bodyPr wrap="none" anchor="ctr"/>
              <a:lstStyle/>
              <a:p>
                <a:endParaRPr lang="pt-PT"/>
              </a:p>
            </p:txBody>
          </p:sp>
          <p:sp>
            <p:nvSpPr>
              <p:cNvPr id="59460" name="Line 12"/>
              <p:cNvSpPr>
                <a:spLocks noChangeShapeType="1"/>
              </p:cNvSpPr>
              <p:nvPr/>
            </p:nvSpPr>
            <p:spPr bwMode="auto">
              <a:xfrm>
                <a:off x="144" y="2592"/>
                <a:ext cx="1536" cy="0"/>
              </a:xfrm>
              <a:prstGeom prst="line">
                <a:avLst/>
              </a:prstGeom>
              <a:noFill/>
              <a:ln w="28575">
                <a:solidFill>
                  <a:srgbClr val="FF33CC"/>
                </a:solidFill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</a:extLst>
            </p:spPr>
            <p:txBody>
              <a:bodyPr wrap="none" anchor="ctr"/>
              <a:lstStyle/>
              <a:p>
                <a:endParaRPr lang="pt-PT"/>
              </a:p>
            </p:txBody>
          </p:sp>
          <p:sp>
            <p:nvSpPr>
              <p:cNvPr id="59461" name="Line 13"/>
              <p:cNvSpPr>
                <a:spLocks noChangeShapeType="1"/>
              </p:cNvSpPr>
              <p:nvPr/>
            </p:nvSpPr>
            <p:spPr bwMode="auto">
              <a:xfrm>
                <a:off x="144" y="2784"/>
                <a:ext cx="1536" cy="0"/>
              </a:xfrm>
              <a:prstGeom prst="line">
                <a:avLst/>
              </a:prstGeom>
              <a:noFill/>
              <a:ln w="28575">
                <a:solidFill>
                  <a:srgbClr val="FF33CC"/>
                </a:solidFill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</a:extLst>
            </p:spPr>
            <p:txBody>
              <a:bodyPr wrap="none" anchor="ctr"/>
              <a:lstStyle/>
              <a:p>
                <a:endParaRPr lang="pt-PT"/>
              </a:p>
            </p:txBody>
          </p:sp>
          <p:sp>
            <p:nvSpPr>
              <p:cNvPr id="59462" name="Line 14"/>
              <p:cNvSpPr>
                <a:spLocks noChangeShapeType="1"/>
              </p:cNvSpPr>
              <p:nvPr/>
            </p:nvSpPr>
            <p:spPr bwMode="auto">
              <a:xfrm>
                <a:off x="144" y="2976"/>
                <a:ext cx="1536" cy="0"/>
              </a:xfrm>
              <a:prstGeom prst="line">
                <a:avLst/>
              </a:prstGeom>
              <a:noFill/>
              <a:ln w="28575">
                <a:solidFill>
                  <a:srgbClr val="FF33CC"/>
                </a:solidFill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</a:extLst>
            </p:spPr>
            <p:txBody>
              <a:bodyPr wrap="none" anchor="ctr"/>
              <a:lstStyle/>
              <a:p>
                <a:endParaRPr lang="pt-PT"/>
              </a:p>
            </p:txBody>
          </p:sp>
          <p:sp>
            <p:nvSpPr>
              <p:cNvPr id="59463" name="Line 15"/>
              <p:cNvSpPr>
                <a:spLocks noChangeShapeType="1"/>
              </p:cNvSpPr>
              <p:nvPr/>
            </p:nvSpPr>
            <p:spPr bwMode="auto">
              <a:xfrm>
                <a:off x="144" y="3168"/>
                <a:ext cx="1536" cy="0"/>
              </a:xfrm>
              <a:prstGeom prst="line">
                <a:avLst/>
              </a:prstGeom>
              <a:noFill/>
              <a:ln w="28575">
                <a:solidFill>
                  <a:srgbClr val="FF33CC"/>
                </a:solidFill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</a:extLst>
            </p:spPr>
            <p:txBody>
              <a:bodyPr wrap="none" anchor="ctr"/>
              <a:lstStyle/>
              <a:p>
                <a:endParaRPr lang="pt-PT"/>
              </a:p>
            </p:txBody>
          </p:sp>
          <p:sp>
            <p:nvSpPr>
              <p:cNvPr id="59464" name="Line 16"/>
              <p:cNvSpPr>
                <a:spLocks noChangeShapeType="1"/>
              </p:cNvSpPr>
              <p:nvPr/>
            </p:nvSpPr>
            <p:spPr bwMode="auto">
              <a:xfrm>
                <a:off x="144" y="3360"/>
                <a:ext cx="1536" cy="0"/>
              </a:xfrm>
              <a:prstGeom prst="line">
                <a:avLst/>
              </a:prstGeom>
              <a:noFill/>
              <a:ln w="28575">
                <a:solidFill>
                  <a:srgbClr val="FF33CC"/>
                </a:solidFill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</a:extLst>
            </p:spPr>
            <p:txBody>
              <a:bodyPr wrap="none" anchor="ctr"/>
              <a:lstStyle/>
              <a:p>
                <a:endParaRPr lang="pt-PT"/>
              </a:p>
            </p:txBody>
          </p:sp>
          <p:sp>
            <p:nvSpPr>
              <p:cNvPr id="59465" name="Line 17"/>
              <p:cNvSpPr>
                <a:spLocks noChangeShapeType="1"/>
              </p:cNvSpPr>
              <p:nvPr/>
            </p:nvSpPr>
            <p:spPr bwMode="auto">
              <a:xfrm>
                <a:off x="144" y="1056"/>
                <a:ext cx="1536" cy="0"/>
              </a:xfrm>
              <a:prstGeom prst="line">
                <a:avLst/>
              </a:prstGeom>
              <a:noFill/>
              <a:ln w="28575">
                <a:solidFill>
                  <a:srgbClr val="FF33CC"/>
                </a:solidFill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</a:extLst>
            </p:spPr>
            <p:txBody>
              <a:bodyPr wrap="none" anchor="ctr"/>
              <a:lstStyle/>
              <a:p>
                <a:endParaRPr lang="pt-PT"/>
              </a:p>
            </p:txBody>
          </p:sp>
          <p:sp>
            <p:nvSpPr>
              <p:cNvPr id="59466" name="Line 18"/>
              <p:cNvSpPr>
                <a:spLocks noChangeShapeType="1"/>
              </p:cNvSpPr>
              <p:nvPr/>
            </p:nvSpPr>
            <p:spPr bwMode="auto">
              <a:xfrm>
                <a:off x="336" y="1056"/>
                <a:ext cx="0" cy="2304"/>
              </a:xfrm>
              <a:prstGeom prst="line">
                <a:avLst/>
              </a:prstGeom>
              <a:noFill/>
              <a:ln w="28575">
                <a:solidFill>
                  <a:srgbClr val="FF33CC"/>
                </a:solidFill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</a:extLst>
            </p:spPr>
            <p:txBody>
              <a:bodyPr wrap="none" anchor="ctr"/>
              <a:lstStyle/>
              <a:p>
                <a:endParaRPr lang="pt-PT"/>
              </a:p>
            </p:txBody>
          </p:sp>
          <p:sp>
            <p:nvSpPr>
              <p:cNvPr id="59467" name="Line 19"/>
              <p:cNvSpPr>
                <a:spLocks noChangeShapeType="1"/>
              </p:cNvSpPr>
              <p:nvPr/>
            </p:nvSpPr>
            <p:spPr bwMode="auto">
              <a:xfrm>
                <a:off x="528" y="1056"/>
                <a:ext cx="0" cy="2304"/>
              </a:xfrm>
              <a:prstGeom prst="line">
                <a:avLst/>
              </a:prstGeom>
              <a:noFill/>
              <a:ln w="28575">
                <a:solidFill>
                  <a:srgbClr val="FF33CC"/>
                </a:solidFill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</a:extLst>
            </p:spPr>
            <p:txBody>
              <a:bodyPr wrap="none" anchor="ctr"/>
              <a:lstStyle/>
              <a:p>
                <a:endParaRPr lang="pt-PT"/>
              </a:p>
            </p:txBody>
          </p:sp>
          <p:sp>
            <p:nvSpPr>
              <p:cNvPr id="59468" name="Line 20"/>
              <p:cNvSpPr>
                <a:spLocks noChangeShapeType="1"/>
              </p:cNvSpPr>
              <p:nvPr/>
            </p:nvSpPr>
            <p:spPr bwMode="auto">
              <a:xfrm>
                <a:off x="720" y="864"/>
                <a:ext cx="0" cy="2496"/>
              </a:xfrm>
              <a:prstGeom prst="line">
                <a:avLst/>
              </a:prstGeom>
              <a:noFill/>
              <a:ln w="38100">
                <a:solidFill>
                  <a:srgbClr val="FF33CC"/>
                </a:solidFill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</a:extLst>
            </p:spPr>
            <p:txBody>
              <a:bodyPr wrap="none" anchor="ctr"/>
              <a:lstStyle/>
              <a:p>
                <a:endParaRPr lang="pt-PT"/>
              </a:p>
            </p:txBody>
          </p:sp>
          <p:sp>
            <p:nvSpPr>
              <p:cNvPr id="59469" name="Line 21"/>
              <p:cNvSpPr>
                <a:spLocks noChangeShapeType="1"/>
              </p:cNvSpPr>
              <p:nvPr/>
            </p:nvSpPr>
            <p:spPr bwMode="auto">
              <a:xfrm>
                <a:off x="912" y="1056"/>
                <a:ext cx="0" cy="2304"/>
              </a:xfrm>
              <a:prstGeom prst="line">
                <a:avLst/>
              </a:prstGeom>
              <a:noFill/>
              <a:ln w="28575">
                <a:solidFill>
                  <a:srgbClr val="FF33CC"/>
                </a:solidFill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</a:extLst>
            </p:spPr>
            <p:txBody>
              <a:bodyPr wrap="none" anchor="ctr"/>
              <a:lstStyle/>
              <a:p>
                <a:endParaRPr lang="pt-PT"/>
              </a:p>
            </p:txBody>
          </p:sp>
          <p:sp>
            <p:nvSpPr>
              <p:cNvPr id="59470" name="Line 22"/>
              <p:cNvSpPr>
                <a:spLocks noChangeShapeType="1"/>
              </p:cNvSpPr>
              <p:nvPr/>
            </p:nvSpPr>
            <p:spPr bwMode="auto">
              <a:xfrm>
                <a:off x="1104" y="1056"/>
                <a:ext cx="0" cy="2304"/>
              </a:xfrm>
              <a:prstGeom prst="line">
                <a:avLst/>
              </a:prstGeom>
              <a:noFill/>
              <a:ln w="28575">
                <a:solidFill>
                  <a:srgbClr val="FF33CC"/>
                </a:solidFill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</a:extLst>
            </p:spPr>
            <p:txBody>
              <a:bodyPr wrap="none" anchor="ctr"/>
              <a:lstStyle/>
              <a:p>
                <a:endParaRPr lang="pt-PT"/>
              </a:p>
            </p:txBody>
          </p:sp>
          <p:sp>
            <p:nvSpPr>
              <p:cNvPr id="59471" name="Line 23"/>
              <p:cNvSpPr>
                <a:spLocks noChangeShapeType="1"/>
              </p:cNvSpPr>
              <p:nvPr/>
            </p:nvSpPr>
            <p:spPr bwMode="auto">
              <a:xfrm>
                <a:off x="1296" y="864"/>
                <a:ext cx="0" cy="2496"/>
              </a:xfrm>
              <a:prstGeom prst="line">
                <a:avLst/>
              </a:prstGeom>
              <a:noFill/>
              <a:ln w="38100">
                <a:solidFill>
                  <a:srgbClr val="FF33CC"/>
                </a:solidFill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</a:extLst>
            </p:spPr>
            <p:txBody>
              <a:bodyPr wrap="none" anchor="ctr"/>
              <a:lstStyle/>
              <a:p>
                <a:endParaRPr lang="pt-PT"/>
              </a:p>
            </p:txBody>
          </p:sp>
          <p:sp>
            <p:nvSpPr>
              <p:cNvPr id="59472" name="Line 24"/>
              <p:cNvSpPr>
                <a:spLocks noChangeShapeType="1"/>
              </p:cNvSpPr>
              <p:nvPr/>
            </p:nvSpPr>
            <p:spPr bwMode="auto">
              <a:xfrm>
                <a:off x="1488" y="1056"/>
                <a:ext cx="0" cy="2304"/>
              </a:xfrm>
              <a:prstGeom prst="line">
                <a:avLst/>
              </a:prstGeom>
              <a:noFill/>
              <a:ln w="28575">
                <a:solidFill>
                  <a:srgbClr val="FF33CC"/>
                </a:solidFill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</a:extLst>
            </p:spPr>
            <p:txBody>
              <a:bodyPr wrap="none" anchor="ctr"/>
              <a:lstStyle/>
              <a:p>
                <a:endParaRPr lang="pt-PT"/>
              </a:p>
            </p:txBody>
          </p:sp>
          <p:sp>
            <p:nvSpPr>
              <p:cNvPr id="59473" name="Line 25"/>
              <p:cNvSpPr>
                <a:spLocks noChangeShapeType="1"/>
              </p:cNvSpPr>
              <p:nvPr/>
            </p:nvSpPr>
            <p:spPr bwMode="auto">
              <a:xfrm>
                <a:off x="144" y="2208"/>
                <a:ext cx="1536" cy="0"/>
              </a:xfrm>
              <a:prstGeom prst="line">
                <a:avLst/>
              </a:prstGeom>
              <a:noFill/>
              <a:ln w="28575">
                <a:solidFill>
                  <a:srgbClr val="FF33CC"/>
                </a:solidFill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</a:extLst>
            </p:spPr>
            <p:txBody>
              <a:bodyPr wrap="none" anchor="ctr"/>
              <a:lstStyle/>
              <a:p>
                <a:endParaRPr lang="pt-PT"/>
              </a:p>
            </p:txBody>
          </p:sp>
        </p:grpSp>
      </p:grpSp>
      <p:grpSp>
        <p:nvGrpSpPr>
          <p:cNvPr id="4" name="Group 26"/>
          <p:cNvGrpSpPr>
            <a:grpSpLocks/>
          </p:cNvGrpSpPr>
          <p:nvPr/>
        </p:nvGrpSpPr>
        <p:grpSpPr bwMode="auto">
          <a:xfrm>
            <a:off x="228600" y="0"/>
            <a:ext cx="8458200" cy="6735763"/>
            <a:chOff x="144" y="0"/>
            <a:chExt cx="5328" cy="4243"/>
          </a:xfrm>
        </p:grpSpPr>
        <p:sp>
          <p:nvSpPr>
            <p:cNvPr id="59450" name="Text Box 27"/>
            <p:cNvSpPr txBox="1">
              <a:spLocks noChangeArrowheads="1"/>
            </p:cNvSpPr>
            <p:nvPr/>
          </p:nvSpPr>
          <p:spPr bwMode="auto">
            <a:xfrm>
              <a:off x="2592" y="0"/>
              <a:ext cx="2880" cy="4243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19050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>
              <a:lvl1pPr>
                <a:spcBef>
                  <a:spcPct val="20000"/>
                </a:spcBef>
                <a:buChar char="•"/>
                <a:defRPr sz="3200">
                  <a:solidFill>
                    <a:schemeClr val="tx1"/>
                  </a:solidFill>
                  <a:latin typeface="Times New Roman" panose="02020603050405020304" pitchFamily="18" charset="0"/>
                </a:defRPr>
              </a:lvl1pPr>
              <a:lvl2pPr marL="742950" indent="-285750">
                <a:spcBef>
                  <a:spcPct val="20000"/>
                </a:spcBef>
                <a:buChar char="–"/>
                <a:defRPr sz="2800">
                  <a:solidFill>
                    <a:schemeClr val="tx1"/>
                  </a:solidFill>
                  <a:latin typeface="Times New Roman" panose="02020603050405020304" pitchFamily="18" charset="0"/>
                </a:defRPr>
              </a:lvl2pPr>
              <a:lvl3pPr marL="1143000" indent="-228600">
                <a:spcBef>
                  <a:spcPct val="20000"/>
                </a:spcBef>
                <a:buChar char="•"/>
                <a:defRPr sz="2400">
                  <a:solidFill>
                    <a:schemeClr val="tx1"/>
                  </a:solidFill>
                  <a:latin typeface="Times New Roman" panose="02020603050405020304" pitchFamily="18" charset="0"/>
                </a:defRPr>
              </a:lvl3pPr>
              <a:lvl4pPr marL="1600200" indent="-228600">
                <a:spcBef>
                  <a:spcPct val="20000"/>
                </a:spcBef>
                <a:buChar char="–"/>
                <a:defRPr sz="2000">
                  <a:solidFill>
                    <a:schemeClr val="tx1"/>
                  </a:solidFill>
                  <a:latin typeface="Times New Roman" panose="02020603050405020304" pitchFamily="18" charset="0"/>
                </a:defRPr>
              </a:lvl4pPr>
              <a:lvl5pPr marL="2057400" indent="-228600">
                <a:spcBef>
                  <a:spcPct val="20000"/>
                </a:spcBef>
                <a:buChar char="»"/>
                <a:defRPr sz="2000">
                  <a:solidFill>
                    <a:schemeClr val="tx1"/>
                  </a:solidFill>
                  <a:latin typeface="Times New Roman" panose="02020603050405020304" pitchFamily="18" charset="0"/>
                </a:defRPr>
              </a:lvl5pPr>
              <a:lvl6pPr marL="25146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Times New Roman" panose="02020603050405020304" pitchFamily="18" charset="0"/>
                </a:defRPr>
              </a:lvl6pPr>
              <a:lvl7pPr marL="29718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Times New Roman" panose="02020603050405020304" pitchFamily="18" charset="0"/>
                </a:defRPr>
              </a:lvl7pPr>
              <a:lvl8pPr marL="34290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Times New Roman" panose="02020603050405020304" pitchFamily="18" charset="0"/>
                </a:defRPr>
              </a:lvl8pPr>
              <a:lvl9pPr marL="38862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Times New Roman" panose="02020603050405020304" pitchFamily="18" charset="0"/>
                </a:defRPr>
              </a:lvl9pPr>
            </a:lstStyle>
            <a:p>
              <a:pPr algn="ctr">
                <a:lnSpc>
                  <a:spcPct val="50000"/>
                </a:lnSpc>
                <a:spcBef>
                  <a:spcPct val="50000"/>
                </a:spcBef>
                <a:buFontTx/>
                <a:buNone/>
              </a:pPr>
              <a:endParaRPr lang="pt-PT" altLang="pt-PT" sz="100" u="none"/>
            </a:p>
            <a:p>
              <a:pPr algn="ctr">
                <a:lnSpc>
                  <a:spcPct val="50000"/>
                </a:lnSpc>
                <a:spcBef>
                  <a:spcPct val="50000"/>
                </a:spcBef>
                <a:buFontTx/>
                <a:buNone/>
              </a:pPr>
              <a:r>
                <a:rPr lang="pt-PT" altLang="pt-PT" sz="2800" u="none"/>
                <a:t>ESCALÕES</a:t>
              </a:r>
              <a:endParaRPr lang="pt-PT" altLang="pt-PT" sz="2400" u="none"/>
            </a:p>
            <a:p>
              <a:pPr>
                <a:lnSpc>
                  <a:spcPct val="50000"/>
                </a:lnSpc>
                <a:spcBef>
                  <a:spcPct val="50000"/>
                </a:spcBef>
                <a:buFontTx/>
                <a:buNone/>
              </a:pPr>
              <a:r>
                <a:rPr lang="pt-PT" altLang="pt-PT" sz="2400" u="none"/>
                <a:t>H - Homens	D - Senhoras</a:t>
              </a:r>
            </a:p>
            <a:p>
              <a:pPr>
                <a:lnSpc>
                  <a:spcPct val="50000"/>
                </a:lnSpc>
                <a:spcBef>
                  <a:spcPct val="50000"/>
                </a:spcBef>
                <a:buFontTx/>
                <a:buNone/>
              </a:pPr>
              <a:r>
                <a:rPr lang="pt-PT" altLang="pt-PT" sz="2400" u="none"/>
                <a:t>H/D 12 	- Menos de 12 anos</a:t>
              </a:r>
            </a:p>
            <a:p>
              <a:pPr>
                <a:lnSpc>
                  <a:spcPct val="50000"/>
                </a:lnSpc>
                <a:spcBef>
                  <a:spcPct val="50000"/>
                </a:spcBef>
                <a:buFontTx/>
                <a:buNone/>
              </a:pPr>
              <a:r>
                <a:rPr lang="pt-PT" altLang="pt-PT" sz="2400" u="none"/>
                <a:t>H/D 14		- Menos de 14 anos</a:t>
              </a:r>
            </a:p>
            <a:p>
              <a:pPr>
                <a:lnSpc>
                  <a:spcPct val="50000"/>
                </a:lnSpc>
                <a:spcBef>
                  <a:spcPct val="50000"/>
                </a:spcBef>
                <a:buFontTx/>
                <a:buNone/>
              </a:pPr>
              <a:r>
                <a:rPr lang="pt-PT" altLang="pt-PT" sz="2400" u="none"/>
                <a:t>H/D 16		- Menos de 16 anos</a:t>
              </a:r>
            </a:p>
            <a:p>
              <a:pPr>
                <a:lnSpc>
                  <a:spcPct val="50000"/>
                </a:lnSpc>
                <a:spcBef>
                  <a:spcPct val="50000"/>
                </a:spcBef>
                <a:buFontTx/>
                <a:buNone/>
              </a:pPr>
              <a:r>
                <a:rPr lang="pt-PT" altLang="pt-PT" sz="2400" u="none"/>
                <a:t>H/D 18  	- Menos de 18 anos</a:t>
              </a:r>
            </a:p>
            <a:p>
              <a:pPr>
                <a:lnSpc>
                  <a:spcPct val="50000"/>
                </a:lnSpc>
                <a:spcBef>
                  <a:spcPct val="50000"/>
                </a:spcBef>
                <a:buFontTx/>
                <a:buNone/>
              </a:pPr>
              <a:r>
                <a:rPr lang="pt-PT" altLang="pt-PT" sz="2400" u="none"/>
                <a:t>H/D 20		- Menos de 20 anos</a:t>
              </a:r>
            </a:p>
            <a:p>
              <a:pPr>
                <a:lnSpc>
                  <a:spcPct val="50000"/>
                </a:lnSpc>
                <a:spcBef>
                  <a:spcPct val="50000"/>
                </a:spcBef>
                <a:buFontTx/>
                <a:buNone/>
              </a:pPr>
              <a:r>
                <a:rPr lang="pt-PT" altLang="pt-PT" sz="2400" u="none"/>
                <a:t>H/D 21E	- Maiores de 18</a:t>
              </a:r>
            </a:p>
            <a:p>
              <a:pPr>
                <a:lnSpc>
                  <a:spcPct val="50000"/>
                </a:lnSpc>
                <a:spcBef>
                  <a:spcPct val="50000"/>
                </a:spcBef>
                <a:buFontTx/>
                <a:buNone/>
              </a:pPr>
              <a:r>
                <a:rPr lang="pt-PT" altLang="pt-PT" sz="2400" u="none"/>
                <a:t>H/D 21 A	- Maiores de 18</a:t>
              </a:r>
            </a:p>
            <a:p>
              <a:pPr>
                <a:lnSpc>
                  <a:spcPct val="50000"/>
                </a:lnSpc>
                <a:spcBef>
                  <a:spcPct val="50000"/>
                </a:spcBef>
                <a:buFontTx/>
                <a:buNone/>
              </a:pPr>
              <a:r>
                <a:rPr lang="pt-PT" altLang="pt-PT" sz="2400" u="none"/>
                <a:t>H/D 35		- Maiores de 35</a:t>
              </a:r>
            </a:p>
            <a:p>
              <a:pPr>
                <a:lnSpc>
                  <a:spcPct val="50000"/>
                </a:lnSpc>
                <a:spcBef>
                  <a:spcPct val="50000"/>
                </a:spcBef>
                <a:buFontTx/>
                <a:buNone/>
              </a:pPr>
              <a:r>
                <a:rPr lang="pt-PT" altLang="pt-PT" sz="2400" u="none"/>
                <a:t>H/D 40		- Maiores de 40</a:t>
              </a:r>
            </a:p>
            <a:p>
              <a:pPr>
                <a:lnSpc>
                  <a:spcPct val="50000"/>
                </a:lnSpc>
                <a:spcBef>
                  <a:spcPct val="50000"/>
                </a:spcBef>
                <a:buFontTx/>
                <a:buNone/>
              </a:pPr>
              <a:r>
                <a:rPr lang="pt-PT" altLang="pt-PT" sz="2400" u="none"/>
                <a:t>H/D 45		- Maiores de 45</a:t>
              </a:r>
            </a:p>
            <a:p>
              <a:pPr>
                <a:lnSpc>
                  <a:spcPct val="50000"/>
                </a:lnSpc>
                <a:spcBef>
                  <a:spcPct val="50000"/>
                </a:spcBef>
                <a:buFontTx/>
                <a:buNone/>
              </a:pPr>
              <a:r>
                <a:rPr lang="pt-PT" altLang="pt-PT" sz="2400" u="none"/>
                <a:t>H/D 50		- Maiores de 50</a:t>
              </a:r>
            </a:p>
            <a:p>
              <a:pPr>
                <a:lnSpc>
                  <a:spcPct val="50000"/>
                </a:lnSpc>
                <a:spcBef>
                  <a:spcPct val="50000"/>
                </a:spcBef>
                <a:buFontTx/>
                <a:buNone/>
              </a:pPr>
              <a:r>
                <a:rPr lang="pt-PT" altLang="pt-PT" sz="2400" u="none"/>
                <a:t>H/D 55		- Maiores de 55</a:t>
              </a:r>
            </a:p>
            <a:p>
              <a:pPr>
                <a:lnSpc>
                  <a:spcPct val="50000"/>
                </a:lnSpc>
                <a:spcBef>
                  <a:spcPct val="50000"/>
                </a:spcBef>
                <a:buFontTx/>
                <a:buNone/>
              </a:pPr>
              <a:r>
                <a:rPr lang="pt-PT" altLang="pt-PT" sz="2400" u="none"/>
                <a:t>PARES	- Qualquer idade</a:t>
              </a:r>
            </a:p>
            <a:p>
              <a:pPr>
                <a:lnSpc>
                  <a:spcPct val="50000"/>
                </a:lnSpc>
                <a:spcBef>
                  <a:spcPct val="50000"/>
                </a:spcBef>
                <a:buFontTx/>
                <a:buNone/>
              </a:pPr>
              <a:r>
                <a:rPr lang="pt-PT" altLang="pt-PT" sz="2400" u="none"/>
                <a:t>H OPEN	- Qualquer idade</a:t>
              </a:r>
            </a:p>
            <a:p>
              <a:pPr>
                <a:lnSpc>
                  <a:spcPct val="50000"/>
                </a:lnSpc>
                <a:spcBef>
                  <a:spcPct val="50000"/>
                </a:spcBef>
                <a:buFontTx/>
                <a:buNone/>
              </a:pPr>
              <a:r>
                <a:rPr lang="pt-PT" altLang="pt-PT" sz="2400" u="none"/>
                <a:t>D OPEN	- Qualquer idade</a:t>
              </a:r>
            </a:p>
            <a:p>
              <a:pPr>
                <a:lnSpc>
                  <a:spcPct val="50000"/>
                </a:lnSpc>
                <a:spcBef>
                  <a:spcPct val="50000"/>
                </a:spcBef>
                <a:buFontTx/>
                <a:buNone/>
              </a:pPr>
              <a:r>
                <a:rPr lang="pt-PT" altLang="pt-PT" sz="1800" b="1" u="none"/>
                <a:t>PRINCIPIANTES</a:t>
              </a:r>
              <a:r>
                <a:rPr lang="pt-PT" altLang="pt-PT" sz="2400" b="1" u="none"/>
                <a:t>	- </a:t>
              </a:r>
              <a:r>
                <a:rPr lang="pt-PT" altLang="pt-PT" sz="2400" u="none"/>
                <a:t>Qualquer idade</a:t>
              </a:r>
            </a:p>
          </p:txBody>
        </p:sp>
        <p:sp>
          <p:nvSpPr>
            <p:cNvPr id="59451" name="Rectangle 28"/>
            <p:cNvSpPr>
              <a:spLocks noChangeArrowheads="1"/>
            </p:cNvSpPr>
            <p:nvPr/>
          </p:nvSpPr>
          <p:spPr bwMode="auto">
            <a:xfrm>
              <a:off x="144" y="864"/>
              <a:ext cx="576" cy="189"/>
            </a:xfrm>
            <a:prstGeom prst="rect">
              <a:avLst/>
            </a:prstGeom>
            <a:solidFill>
              <a:srgbClr val="FF99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 anchor="ctr"/>
            <a:lstStyle>
              <a:lvl1pPr>
                <a:spcBef>
                  <a:spcPct val="20000"/>
                </a:spcBef>
                <a:buChar char="•"/>
                <a:defRPr sz="3200">
                  <a:solidFill>
                    <a:schemeClr val="tx1"/>
                  </a:solidFill>
                  <a:latin typeface="Times New Roman" panose="02020603050405020304" pitchFamily="18" charset="0"/>
                </a:defRPr>
              </a:lvl1pPr>
              <a:lvl2pPr marL="742950" indent="-285750">
                <a:spcBef>
                  <a:spcPct val="20000"/>
                </a:spcBef>
                <a:buChar char="–"/>
                <a:defRPr sz="2800">
                  <a:solidFill>
                    <a:schemeClr val="tx1"/>
                  </a:solidFill>
                  <a:latin typeface="Times New Roman" panose="02020603050405020304" pitchFamily="18" charset="0"/>
                </a:defRPr>
              </a:lvl2pPr>
              <a:lvl3pPr marL="1143000" indent="-228600">
                <a:spcBef>
                  <a:spcPct val="20000"/>
                </a:spcBef>
                <a:buChar char="•"/>
                <a:defRPr sz="2400">
                  <a:solidFill>
                    <a:schemeClr val="tx1"/>
                  </a:solidFill>
                  <a:latin typeface="Times New Roman" panose="02020603050405020304" pitchFamily="18" charset="0"/>
                </a:defRPr>
              </a:lvl3pPr>
              <a:lvl4pPr marL="1600200" indent="-228600">
                <a:spcBef>
                  <a:spcPct val="20000"/>
                </a:spcBef>
                <a:buChar char="–"/>
                <a:defRPr sz="2000">
                  <a:solidFill>
                    <a:schemeClr val="tx1"/>
                  </a:solidFill>
                  <a:latin typeface="Times New Roman" panose="02020603050405020304" pitchFamily="18" charset="0"/>
                </a:defRPr>
              </a:lvl4pPr>
              <a:lvl5pPr marL="2057400" indent="-228600">
                <a:spcBef>
                  <a:spcPct val="20000"/>
                </a:spcBef>
                <a:buChar char="»"/>
                <a:defRPr sz="2000">
                  <a:solidFill>
                    <a:schemeClr val="tx1"/>
                  </a:solidFill>
                  <a:latin typeface="Times New Roman" panose="02020603050405020304" pitchFamily="18" charset="0"/>
                </a:defRPr>
              </a:lvl5pPr>
              <a:lvl6pPr marL="25146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Times New Roman" panose="02020603050405020304" pitchFamily="18" charset="0"/>
                </a:defRPr>
              </a:lvl6pPr>
              <a:lvl7pPr marL="29718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Times New Roman" panose="02020603050405020304" pitchFamily="18" charset="0"/>
                </a:defRPr>
              </a:lvl7pPr>
              <a:lvl8pPr marL="34290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Times New Roman" panose="02020603050405020304" pitchFamily="18" charset="0"/>
                </a:defRPr>
              </a:lvl8pPr>
              <a:lvl9pPr marL="38862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Times New Roman" panose="02020603050405020304" pitchFamily="18" charset="0"/>
                </a:defRPr>
              </a:lvl9pPr>
            </a:lstStyle>
            <a:p>
              <a:pPr>
                <a:spcBef>
                  <a:spcPct val="0"/>
                </a:spcBef>
                <a:buFontTx/>
                <a:buNone/>
              </a:pPr>
              <a:endParaRPr lang="pt-PT" altLang="pt-PT" sz="2400"/>
            </a:p>
          </p:txBody>
        </p:sp>
      </p:grpSp>
      <p:grpSp>
        <p:nvGrpSpPr>
          <p:cNvPr id="5" name="Group 29"/>
          <p:cNvGrpSpPr>
            <a:grpSpLocks/>
          </p:cNvGrpSpPr>
          <p:nvPr/>
        </p:nvGrpSpPr>
        <p:grpSpPr bwMode="auto">
          <a:xfrm>
            <a:off x="1143000" y="1295400"/>
            <a:ext cx="6629400" cy="1076325"/>
            <a:chOff x="720" y="816"/>
            <a:chExt cx="4176" cy="678"/>
          </a:xfrm>
        </p:grpSpPr>
        <p:sp>
          <p:nvSpPr>
            <p:cNvPr id="59448" name="Rectangle 30"/>
            <p:cNvSpPr>
              <a:spLocks noChangeArrowheads="1"/>
            </p:cNvSpPr>
            <p:nvPr/>
          </p:nvSpPr>
          <p:spPr bwMode="auto">
            <a:xfrm>
              <a:off x="720" y="864"/>
              <a:ext cx="576" cy="192"/>
            </a:xfrm>
            <a:prstGeom prst="rect">
              <a:avLst/>
            </a:prstGeom>
            <a:solidFill>
              <a:srgbClr val="FF99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 anchor="ctr"/>
            <a:lstStyle>
              <a:lvl1pPr>
                <a:spcBef>
                  <a:spcPct val="20000"/>
                </a:spcBef>
                <a:buChar char="•"/>
                <a:defRPr sz="3200">
                  <a:solidFill>
                    <a:schemeClr val="tx1"/>
                  </a:solidFill>
                  <a:latin typeface="Times New Roman" panose="02020603050405020304" pitchFamily="18" charset="0"/>
                </a:defRPr>
              </a:lvl1pPr>
              <a:lvl2pPr marL="742950" indent="-285750">
                <a:spcBef>
                  <a:spcPct val="20000"/>
                </a:spcBef>
                <a:buChar char="–"/>
                <a:defRPr sz="2800">
                  <a:solidFill>
                    <a:schemeClr val="tx1"/>
                  </a:solidFill>
                  <a:latin typeface="Times New Roman" panose="02020603050405020304" pitchFamily="18" charset="0"/>
                </a:defRPr>
              </a:lvl2pPr>
              <a:lvl3pPr marL="1143000" indent="-228600">
                <a:spcBef>
                  <a:spcPct val="20000"/>
                </a:spcBef>
                <a:buChar char="•"/>
                <a:defRPr sz="2400">
                  <a:solidFill>
                    <a:schemeClr val="tx1"/>
                  </a:solidFill>
                  <a:latin typeface="Times New Roman" panose="02020603050405020304" pitchFamily="18" charset="0"/>
                </a:defRPr>
              </a:lvl3pPr>
              <a:lvl4pPr marL="1600200" indent="-228600">
                <a:spcBef>
                  <a:spcPct val="20000"/>
                </a:spcBef>
                <a:buChar char="–"/>
                <a:defRPr sz="2000">
                  <a:solidFill>
                    <a:schemeClr val="tx1"/>
                  </a:solidFill>
                  <a:latin typeface="Times New Roman" panose="02020603050405020304" pitchFamily="18" charset="0"/>
                </a:defRPr>
              </a:lvl4pPr>
              <a:lvl5pPr marL="2057400" indent="-228600">
                <a:spcBef>
                  <a:spcPct val="20000"/>
                </a:spcBef>
                <a:buChar char="»"/>
                <a:defRPr sz="2000">
                  <a:solidFill>
                    <a:schemeClr val="tx1"/>
                  </a:solidFill>
                  <a:latin typeface="Times New Roman" panose="02020603050405020304" pitchFamily="18" charset="0"/>
                </a:defRPr>
              </a:lvl5pPr>
              <a:lvl6pPr marL="25146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Times New Roman" panose="02020603050405020304" pitchFamily="18" charset="0"/>
                </a:defRPr>
              </a:lvl6pPr>
              <a:lvl7pPr marL="29718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Times New Roman" panose="02020603050405020304" pitchFamily="18" charset="0"/>
                </a:defRPr>
              </a:lvl7pPr>
              <a:lvl8pPr marL="34290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Times New Roman" panose="02020603050405020304" pitchFamily="18" charset="0"/>
                </a:defRPr>
              </a:lvl8pPr>
              <a:lvl9pPr marL="38862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Times New Roman" panose="02020603050405020304" pitchFamily="18" charset="0"/>
                </a:defRPr>
              </a:lvl9pPr>
            </a:lstStyle>
            <a:p>
              <a:pPr>
                <a:spcBef>
                  <a:spcPct val="0"/>
                </a:spcBef>
                <a:buFontTx/>
                <a:buNone/>
              </a:pPr>
              <a:endParaRPr lang="pt-PT" altLang="pt-PT" sz="2400"/>
            </a:p>
          </p:txBody>
        </p:sp>
        <p:sp>
          <p:nvSpPr>
            <p:cNvPr id="59449" name="Text Box 31"/>
            <p:cNvSpPr txBox="1">
              <a:spLocks noChangeArrowheads="1"/>
            </p:cNvSpPr>
            <p:nvPr/>
          </p:nvSpPr>
          <p:spPr bwMode="auto">
            <a:xfrm>
              <a:off x="2688" y="816"/>
              <a:ext cx="2208" cy="678"/>
            </a:xfrm>
            <a:prstGeom prst="rect">
              <a:avLst/>
            </a:prstGeom>
            <a:solidFill>
              <a:srgbClr val="FFCC99"/>
            </a:solidFill>
            <a:ln w="9525">
              <a:solidFill>
                <a:schemeClr val="tx1"/>
              </a:solidFill>
              <a:miter lim="800000"/>
              <a:headEnd/>
              <a:tailEnd/>
            </a:ln>
          </p:spPr>
          <p:txBody>
            <a:bodyPr>
              <a:spAutoFit/>
            </a:bodyPr>
            <a:lstStyle>
              <a:lvl1pPr>
                <a:spcBef>
                  <a:spcPct val="20000"/>
                </a:spcBef>
                <a:buChar char="•"/>
                <a:defRPr sz="3200">
                  <a:solidFill>
                    <a:schemeClr val="tx1"/>
                  </a:solidFill>
                  <a:latin typeface="Times New Roman" panose="02020603050405020304" pitchFamily="18" charset="0"/>
                </a:defRPr>
              </a:lvl1pPr>
              <a:lvl2pPr marL="742950" indent="-285750">
                <a:spcBef>
                  <a:spcPct val="20000"/>
                </a:spcBef>
                <a:buChar char="–"/>
                <a:defRPr sz="2800">
                  <a:solidFill>
                    <a:schemeClr val="tx1"/>
                  </a:solidFill>
                  <a:latin typeface="Times New Roman" panose="02020603050405020304" pitchFamily="18" charset="0"/>
                </a:defRPr>
              </a:lvl2pPr>
              <a:lvl3pPr marL="1143000" indent="-228600">
                <a:spcBef>
                  <a:spcPct val="20000"/>
                </a:spcBef>
                <a:buChar char="•"/>
                <a:defRPr sz="2400">
                  <a:solidFill>
                    <a:schemeClr val="tx1"/>
                  </a:solidFill>
                  <a:latin typeface="Times New Roman" panose="02020603050405020304" pitchFamily="18" charset="0"/>
                </a:defRPr>
              </a:lvl3pPr>
              <a:lvl4pPr marL="1600200" indent="-228600">
                <a:spcBef>
                  <a:spcPct val="20000"/>
                </a:spcBef>
                <a:buChar char="–"/>
                <a:defRPr sz="2000">
                  <a:solidFill>
                    <a:schemeClr val="tx1"/>
                  </a:solidFill>
                  <a:latin typeface="Times New Roman" panose="02020603050405020304" pitchFamily="18" charset="0"/>
                </a:defRPr>
              </a:lvl4pPr>
              <a:lvl5pPr marL="2057400" indent="-228600">
                <a:spcBef>
                  <a:spcPct val="20000"/>
                </a:spcBef>
                <a:buChar char="»"/>
                <a:defRPr sz="2000">
                  <a:solidFill>
                    <a:schemeClr val="tx1"/>
                  </a:solidFill>
                  <a:latin typeface="Times New Roman" panose="02020603050405020304" pitchFamily="18" charset="0"/>
                </a:defRPr>
              </a:lvl5pPr>
              <a:lvl6pPr marL="25146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Times New Roman" panose="02020603050405020304" pitchFamily="18" charset="0"/>
                </a:defRPr>
              </a:lvl6pPr>
              <a:lvl7pPr marL="29718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Times New Roman" panose="02020603050405020304" pitchFamily="18" charset="0"/>
                </a:defRPr>
              </a:lvl7pPr>
              <a:lvl8pPr marL="34290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Times New Roman" panose="02020603050405020304" pitchFamily="18" charset="0"/>
                </a:defRPr>
              </a:lvl8pPr>
              <a:lvl9pPr marL="38862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Times New Roman" panose="02020603050405020304" pitchFamily="18" charset="0"/>
                </a:defRPr>
              </a:lvl9pPr>
            </a:lstStyle>
            <a:p>
              <a:pPr>
                <a:spcBef>
                  <a:spcPct val="50000"/>
                </a:spcBef>
                <a:buFontTx/>
                <a:buNone/>
              </a:pPr>
              <a:r>
                <a:rPr lang="pt-PT" altLang="pt-PT" u="none"/>
                <a:t>Extensão total do Percurso em metros</a:t>
              </a:r>
              <a:endParaRPr lang="pt-PT" altLang="pt-PT" sz="2400" u="none"/>
            </a:p>
          </p:txBody>
        </p:sp>
      </p:grpSp>
      <p:grpSp>
        <p:nvGrpSpPr>
          <p:cNvPr id="6" name="Group 32"/>
          <p:cNvGrpSpPr>
            <a:grpSpLocks/>
          </p:cNvGrpSpPr>
          <p:nvPr/>
        </p:nvGrpSpPr>
        <p:grpSpPr bwMode="auto">
          <a:xfrm>
            <a:off x="2057400" y="1295400"/>
            <a:ext cx="5791200" cy="2538413"/>
            <a:chOff x="5760" y="-1599"/>
            <a:chExt cx="3648" cy="1599"/>
          </a:xfrm>
        </p:grpSpPr>
        <p:sp>
          <p:nvSpPr>
            <p:cNvPr id="59446" name="Rectangle 33"/>
            <p:cNvSpPr>
              <a:spLocks noChangeArrowheads="1"/>
            </p:cNvSpPr>
            <p:nvPr/>
          </p:nvSpPr>
          <p:spPr bwMode="auto">
            <a:xfrm>
              <a:off x="5760" y="-1551"/>
              <a:ext cx="384" cy="192"/>
            </a:xfrm>
            <a:prstGeom prst="rect">
              <a:avLst/>
            </a:prstGeom>
            <a:solidFill>
              <a:srgbClr val="FF99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 anchor="ctr"/>
            <a:lstStyle>
              <a:lvl1pPr>
                <a:spcBef>
                  <a:spcPct val="20000"/>
                </a:spcBef>
                <a:buChar char="•"/>
                <a:defRPr sz="3200">
                  <a:solidFill>
                    <a:schemeClr val="tx1"/>
                  </a:solidFill>
                  <a:latin typeface="Times New Roman" panose="02020603050405020304" pitchFamily="18" charset="0"/>
                </a:defRPr>
              </a:lvl1pPr>
              <a:lvl2pPr marL="742950" indent="-285750">
                <a:spcBef>
                  <a:spcPct val="20000"/>
                </a:spcBef>
                <a:buChar char="–"/>
                <a:defRPr sz="2800">
                  <a:solidFill>
                    <a:schemeClr val="tx1"/>
                  </a:solidFill>
                  <a:latin typeface="Times New Roman" panose="02020603050405020304" pitchFamily="18" charset="0"/>
                </a:defRPr>
              </a:lvl2pPr>
              <a:lvl3pPr marL="1143000" indent="-228600">
                <a:spcBef>
                  <a:spcPct val="20000"/>
                </a:spcBef>
                <a:buChar char="•"/>
                <a:defRPr sz="2400">
                  <a:solidFill>
                    <a:schemeClr val="tx1"/>
                  </a:solidFill>
                  <a:latin typeface="Times New Roman" panose="02020603050405020304" pitchFamily="18" charset="0"/>
                </a:defRPr>
              </a:lvl3pPr>
              <a:lvl4pPr marL="1600200" indent="-228600">
                <a:spcBef>
                  <a:spcPct val="20000"/>
                </a:spcBef>
                <a:buChar char="–"/>
                <a:defRPr sz="2000">
                  <a:solidFill>
                    <a:schemeClr val="tx1"/>
                  </a:solidFill>
                  <a:latin typeface="Times New Roman" panose="02020603050405020304" pitchFamily="18" charset="0"/>
                </a:defRPr>
              </a:lvl4pPr>
              <a:lvl5pPr marL="2057400" indent="-228600">
                <a:spcBef>
                  <a:spcPct val="20000"/>
                </a:spcBef>
                <a:buChar char="»"/>
                <a:defRPr sz="2000">
                  <a:solidFill>
                    <a:schemeClr val="tx1"/>
                  </a:solidFill>
                  <a:latin typeface="Times New Roman" panose="02020603050405020304" pitchFamily="18" charset="0"/>
                </a:defRPr>
              </a:lvl5pPr>
              <a:lvl6pPr marL="25146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Times New Roman" panose="02020603050405020304" pitchFamily="18" charset="0"/>
                </a:defRPr>
              </a:lvl6pPr>
              <a:lvl7pPr marL="29718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Times New Roman" panose="02020603050405020304" pitchFamily="18" charset="0"/>
                </a:defRPr>
              </a:lvl7pPr>
              <a:lvl8pPr marL="34290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Times New Roman" panose="02020603050405020304" pitchFamily="18" charset="0"/>
                </a:defRPr>
              </a:lvl8pPr>
              <a:lvl9pPr marL="38862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Times New Roman" panose="02020603050405020304" pitchFamily="18" charset="0"/>
                </a:defRPr>
              </a:lvl9pPr>
            </a:lstStyle>
            <a:p>
              <a:pPr>
                <a:spcBef>
                  <a:spcPct val="0"/>
                </a:spcBef>
                <a:buFontTx/>
                <a:buNone/>
              </a:pPr>
              <a:endParaRPr lang="pt-PT" altLang="pt-PT" sz="2400"/>
            </a:p>
          </p:txBody>
        </p:sp>
        <p:sp>
          <p:nvSpPr>
            <p:cNvPr id="59447" name="Text Box 34"/>
            <p:cNvSpPr txBox="1">
              <a:spLocks noChangeArrowheads="1"/>
            </p:cNvSpPr>
            <p:nvPr/>
          </p:nvSpPr>
          <p:spPr bwMode="auto">
            <a:xfrm>
              <a:off x="6864" y="-1599"/>
              <a:ext cx="2544" cy="1599"/>
            </a:xfrm>
            <a:prstGeom prst="rect">
              <a:avLst/>
            </a:prstGeom>
            <a:solidFill>
              <a:srgbClr val="FFCC99"/>
            </a:solidFill>
            <a:ln w="9525">
              <a:solidFill>
                <a:schemeClr val="tx1"/>
              </a:solidFill>
              <a:miter lim="800000"/>
              <a:headEnd/>
              <a:tailEnd/>
            </a:ln>
          </p:spPr>
          <p:txBody>
            <a:bodyPr>
              <a:spAutoFit/>
            </a:bodyPr>
            <a:lstStyle>
              <a:lvl1pPr>
                <a:spcBef>
                  <a:spcPct val="20000"/>
                </a:spcBef>
                <a:buChar char="•"/>
                <a:defRPr sz="3200">
                  <a:solidFill>
                    <a:schemeClr val="tx1"/>
                  </a:solidFill>
                  <a:latin typeface="Times New Roman" panose="02020603050405020304" pitchFamily="18" charset="0"/>
                </a:defRPr>
              </a:lvl1pPr>
              <a:lvl2pPr marL="742950" indent="-285750">
                <a:spcBef>
                  <a:spcPct val="20000"/>
                </a:spcBef>
                <a:buChar char="–"/>
                <a:defRPr sz="2800">
                  <a:solidFill>
                    <a:schemeClr val="tx1"/>
                  </a:solidFill>
                  <a:latin typeface="Times New Roman" panose="02020603050405020304" pitchFamily="18" charset="0"/>
                </a:defRPr>
              </a:lvl2pPr>
              <a:lvl3pPr marL="1143000" indent="-228600">
                <a:spcBef>
                  <a:spcPct val="20000"/>
                </a:spcBef>
                <a:buChar char="•"/>
                <a:defRPr sz="2400">
                  <a:solidFill>
                    <a:schemeClr val="tx1"/>
                  </a:solidFill>
                  <a:latin typeface="Times New Roman" panose="02020603050405020304" pitchFamily="18" charset="0"/>
                </a:defRPr>
              </a:lvl3pPr>
              <a:lvl4pPr marL="1600200" indent="-228600">
                <a:spcBef>
                  <a:spcPct val="20000"/>
                </a:spcBef>
                <a:buChar char="–"/>
                <a:defRPr sz="2000">
                  <a:solidFill>
                    <a:schemeClr val="tx1"/>
                  </a:solidFill>
                  <a:latin typeface="Times New Roman" panose="02020603050405020304" pitchFamily="18" charset="0"/>
                </a:defRPr>
              </a:lvl4pPr>
              <a:lvl5pPr marL="2057400" indent="-228600">
                <a:spcBef>
                  <a:spcPct val="20000"/>
                </a:spcBef>
                <a:buChar char="»"/>
                <a:defRPr sz="2000">
                  <a:solidFill>
                    <a:schemeClr val="tx1"/>
                  </a:solidFill>
                  <a:latin typeface="Times New Roman" panose="02020603050405020304" pitchFamily="18" charset="0"/>
                </a:defRPr>
              </a:lvl5pPr>
              <a:lvl6pPr marL="25146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Times New Roman" panose="02020603050405020304" pitchFamily="18" charset="0"/>
                </a:defRPr>
              </a:lvl6pPr>
              <a:lvl7pPr marL="29718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Times New Roman" panose="02020603050405020304" pitchFamily="18" charset="0"/>
                </a:defRPr>
              </a:lvl7pPr>
              <a:lvl8pPr marL="34290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Times New Roman" panose="02020603050405020304" pitchFamily="18" charset="0"/>
                </a:defRPr>
              </a:lvl8pPr>
              <a:lvl9pPr marL="38862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Times New Roman" panose="02020603050405020304" pitchFamily="18" charset="0"/>
                </a:defRPr>
              </a:lvl9pPr>
            </a:lstStyle>
            <a:p>
              <a:pPr>
                <a:spcBef>
                  <a:spcPct val="50000"/>
                </a:spcBef>
                <a:buFontTx/>
                <a:buNone/>
              </a:pPr>
              <a:r>
                <a:rPr lang="pt-PT" altLang="pt-PT" u="none"/>
                <a:t>Desnível - Somatório acumulado de tudo o que se sobe, seguindo em linha recta, entre os pontos de controlo</a:t>
              </a:r>
              <a:endParaRPr lang="pt-PT" altLang="pt-PT" sz="2400" u="none"/>
            </a:p>
          </p:txBody>
        </p:sp>
      </p:grpSp>
      <p:grpSp>
        <p:nvGrpSpPr>
          <p:cNvPr id="7" name="Group 35"/>
          <p:cNvGrpSpPr>
            <a:grpSpLocks/>
          </p:cNvGrpSpPr>
          <p:nvPr/>
        </p:nvGrpSpPr>
        <p:grpSpPr bwMode="auto">
          <a:xfrm>
            <a:off x="2362200" y="1676400"/>
            <a:ext cx="5867400" cy="3657600"/>
            <a:chOff x="1488" y="1056"/>
            <a:chExt cx="3696" cy="2304"/>
          </a:xfrm>
        </p:grpSpPr>
        <p:sp>
          <p:nvSpPr>
            <p:cNvPr id="59444" name="Text Box 36"/>
            <p:cNvSpPr txBox="1">
              <a:spLocks noChangeArrowheads="1"/>
            </p:cNvSpPr>
            <p:nvPr/>
          </p:nvSpPr>
          <p:spPr bwMode="auto">
            <a:xfrm>
              <a:off x="2448" y="1728"/>
              <a:ext cx="2736" cy="678"/>
            </a:xfrm>
            <a:prstGeom prst="rect">
              <a:avLst/>
            </a:prstGeom>
            <a:solidFill>
              <a:srgbClr val="FFCC99"/>
            </a:solidFill>
            <a:ln w="9525">
              <a:solidFill>
                <a:schemeClr val="tx1"/>
              </a:solidFill>
              <a:miter lim="800000"/>
              <a:headEnd/>
              <a:tailEnd/>
            </a:ln>
          </p:spPr>
          <p:txBody>
            <a:bodyPr>
              <a:spAutoFit/>
            </a:bodyPr>
            <a:lstStyle>
              <a:lvl1pPr>
                <a:spcBef>
                  <a:spcPct val="20000"/>
                </a:spcBef>
                <a:buChar char="•"/>
                <a:defRPr sz="3200">
                  <a:solidFill>
                    <a:schemeClr val="tx1"/>
                  </a:solidFill>
                  <a:latin typeface="Times New Roman" panose="02020603050405020304" pitchFamily="18" charset="0"/>
                </a:defRPr>
              </a:lvl1pPr>
              <a:lvl2pPr marL="742950" indent="-285750">
                <a:spcBef>
                  <a:spcPct val="20000"/>
                </a:spcBef>
                <a:buChar char="–"/>
                <a:defRPr sz="2800">
                  <a:solidFill>
                    <a:schemeClr val="tx1"/>
                  </a:solidFill>
                  <a:latin typeface="Times New Roman" panose="02020603050405020304" pitchFamily="18" charset="0"/>
                </a:defRPr>
              </a:lvl2pPr>
              <a:lvl3pPr marL="1143000" indent="-228600">
                <a:spcBef>
                  <a:spcPct val="20000"/>
                </a:spcBef>
                <a:buChar char="•"/>
                <a:defRPr sz="2400">
                  <a:solidFill>
                    <a:schemeClr val="tx1"/>
                  </a:solidFill>
                  <a:latin typeface="Times New Roman" panose="02020603050405020304" pitchFamily="18" charset="0"/>
                </a:defRPr>
              </a:lvl3pPr>
              <a:lvl4pPr marL="1600200" indent="-228600">
                <a:spcBef>
                  <a:spcPct val="20000"/>
                </a:spcBef>
                <a:buChar char="–"/>
                <a:defRPr sz="2000">
                  <a:solidFill>
                    <a:schemeClr val="tx1"/>
                  </a:solidFill>
                  <a:latin typeface="Times New Roman" panose="02020603050405020304" pitchFamily="18" charset="0"/>
                </a:defRPr>
              </a:lvl4pPr>
              <a:lvl5pPr marL="2057400" indent="-228600">
                <a:spcBef>
                  <a:spcPct val="20000"/>
                </a:spcBef>
                <a:buChar char="»"/>
                <a:defRPr sz="2000">
                  <a:solidFill>
                    <a:schemeClr val="tx1"/>
                  </a:solidFill>
                  <a:latin typeface="Times New Roman" panose="02020603050405020304" pitchFamily="18" charset="0"/>
                </a:defRPr>
              </a:lvl5pPr>
              <a:lvl6pPr marL="25146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Times New Roman" panose="02020603050405020304" pitchFamily="18" charset="0"/>
                </a:defRPr>
              </a:lvl6pPr>
              <a:lvl7pPr marL="29718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Times New Roman" panose="02020603050405020304" pitchFamily="18" charset="0"/>
                </a:defRPr>
              </a:lvl7pPr>
              <a:lvl8pPr marL="34290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Times New Roman" panose="02020603050405020304" pitchFamily="18" charset="0"/>
                </a:defRPr>
              </a:lvl8pPr>
              <a:lvl9pPr marL="38862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Times New Roman" panose="02020603050405020304" pitchFamily="18" charset="0"/>
                </a:defRPr>
              </a:lvl9pPr>
            </a:lstStyle>
            <a:p>
              <a:pPr algn="just">
                <a:spcBef>
                  <a:spcPct val="10000"/>
                </a:spcBef>
                <a:buFontTx/>
                <a:buNone/>
              </a:pPr>
              <a:r>
                <a:rPr lang="pt-PT" altLang="pt-PT" u="none"/>
                <a:t>Outras informações importantes.</a:t>
              </a:r>
              <a:endParaRPr lang="pt-PT" altLang="pt-PT" sz="2400" u="none"/>
            </a:p>
          </p:txBody>
        </p:sp>
        <p:sp>
          <p:nvSpPr>
            <p:cNvPr id="59445" name="Rectangle 37"/>
            <p:cNvSpPr>
              <a:spLocks noChangeArrowheads="1"/>
            </p:cNvSpPr>
            <p:nvPr/>
          </p:nvSpPr>
          <p:spPr bwMode="auto">
            <a:xfrm>
              <a:off x="1488" y="1056"/>
              <a:ext cx="192" cy="2304"/>
            </a:xfrm>
            <a:prstGeom prst="rect">
              <a:avLst/>
            </a:prstGeom>
            <a:solidFill>
              <a:srgbClr val="FF99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 anchor="ctr"/>
            <a:lstStyle>
              <a:lvl1pPr>
                <a:spcBef>
                  <a:spcPct val="20000"/>
                </a:spcBef>
                <a:buChar char="•"/>
                <a:defRPr sz="3200">
                  <a:solidFill>
                    <a:schemeClr val="tx1"/>
                  </a:solidFill>
                  <a:latin typeface="Times New Roman" panose="02020603050405020304" pitchFamily="18" charset="0"/>
                </a:defRPr>
              </a:lvl1pPr>
              <a:lvl2pPr marL="742950" indent="-285750">
                <a:spcBef>
                  <a:spcPct val="20000"/>
                </a:spcBef>
                <a:buChar char="–"/>
                <a:defRPr sz="2800">
                  <a:solidFill>
                    <a:schemeClr val="tx1"/>
                  </a:solidFill>
                  <a:latin typeface="Times New Roman" panose="02020603050405020304" pitchFamily="18" charset="0"/>
                </a:defRPr>
              </a:lvl2pPr>
              <a:lvl3pPr marL="1143000" indent="-228600">
                <a:spcBef>
                  <a:spcPct val="20000"/>
                </a:spcBef>
                <a:buChar char="•"/>
                <a:defRPr sz="2400">
                  <a:solidFill>
                    <a:schemeClr val="tx1"/>
                  </a:solidFill>
                  <a:latin typeface="Times New Roman" panose="02020603050405020304" pitchFamily="18" charset="0"/>
                </a:defRPr>
              </a:lvl3pPr>
              <a:lvl4pPr marL="1600200" indent="-228600">
                <a:spcBef>
                  <a:spcPct val="20000"/>
                </a:spcBef>
                <a:buChar char="–"/>
                <a:defRPr sz="2000">
                  <a:solidFill>
                    <a:schemeClr val="tx1"/>
                  </a:solidFill>
                  <a:latin typeface="Times New Roman" panose="02020603050405020304" pitchFamily="18" charset="0"/>
                </a:defRPr>
              </a:lvl4pPr>
              <a:lvl5pPr marL="2057400" indent="-228600">
                <a:spcBef>
                  <a:spcPct val="20000"/>
                </a:spcBef>
                <a:buChar char="»"/>
                <a:defRPr sz="2000">
                  <a:solidFill>
                    <a:schemeClr val="tx1"/>
                  </a:solidFill>
                  <a:latin typeface="Times New Roman" panose="02020603050405020304" pitchFamily="18" charset="0"/>
                </a:defRPr>
              </a:lvl5pPr>
              <a:lvl6pPr marL="25146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Times New Roman" panose="02020603050405020304" pitchFamily="18" charset="0"/>
                </a:defRPr>
              </a:lvl6pPr>
              <a:lvl7pPr marL="29718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Times New Roman" panose="02020603050405020304" pitchFamily="18" charset="0"/>
                </a:defRPr>
              </a:lvl7pPr>
              <a:lvl8pPr marL="34290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Times New Roman" panose="02020603050405020304" pitchFamily="18" charset="0"/>
                </a:defRPr>
              </a:lvl8pPr>
              <a:lvl9pPr marL="38862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Times New Roman" panose="02020603050405020304" pitchFamily="18" charset="0"/>
                </a:defRPr>
              </a:lvl9pPr>
            </a:lstStyle>
            <a:p>
              <a:pPr>
                <a:spcBef>
                  <a:spcPct val="0"/>
                </a:spcBef>
                <a:buFontTx/>
                <a:buNone/>
              </a:pPr>
              <a:endParaRPr lang="pt-PT" altLang="pt-PT" sz="2400"/>
            </a:p>
          </p:txBody>
        </p:sp>
      </p:grpSp>
      <p:grpSp>
        <p:nvGrpSpPr>
          <p:cNvPr id="8" name="Group 38"/>
          <p:cNvGrpSpPr>
            <a:grpSpLocks/>
          </p:cNvGrpSpPr>
          <p:nvPr/>
        </p:nvGrpSpPr>
        <p:grpSpPr bwMode="auto">
          <a:xfrm>
            <a:off x="228600" y="1676400"/>
            <a:ext cx="7239000" cy="3657600"/>
            <a:chOff x="240" y="-2112"/>
            <a:chExt cx="4560" cy="2304"/>
          </a:xfrm>
        </p:grpSpPr>
        <p:sp>
          <p:nvSpPr>
            <p:cNvPr id="59442" name="Text Box 39"/>
            <p:cNvSpPr txBox="1">
              <a:spLocks noChangeArrowheads="1"/>
            </p:cNvSpPr>
            <p:nvPr/>
          </p:nvSpPr>
          <p:spPr bwMode="auto">
            <a:xfrm>
              <a:off x="2256" y="-1680"/>
              <a:ext cx="2544" cy="1292"/>
            </a:xfrm>
            <a:prstGeom prst="rect">
              <a:avLst/>
            </a:prstGeom>
            <a:solidFill>
              <a:srgbClr val="FFCC99"/>
            </a:solidFill>
            <a:ln w="9525">
              <a:solidFill>
                <a:schemeClr val="tx1"/>
              </a:solidFill>
              <a:miter lim="800000"/>
              <a:headEnd/>
              <a:tailEnd/>
            </a:ln>
          </p:spPr>
          <p:txBody>
            <a:bodyPr>
              <a:spAutoFit/>
            </a:bodyPr>
            <a:lstStyle>
              <a:lvl1pPr>
                <a:spcBef>
                  <a:spcPct val="20000"/>
                </a:spcBef>
                <a:buChar char="•"/>
                <a:defRPr sz="3200">
                  <a:solidFill>
                    <a:schemeClr val="tx1"/>
                  </a:solidFill>
                  <a:latin typeface="Times New Roman" panose="02020603050405020304" pitchFamily="18" charset="0"/>
                </a:defRPr>
              </a:lvl1pPr>
              <a:lvl2pPr marL="742950" indent="-285750">
                <a:spcBef>
                  <a:spcPct val="20000"/>
                </a:spcBef>
                <a:buChar char="–"/>
                <a:defRPr sz="2800">
                  <a:solidFill>
                    <a:schemeClr val="tx1"/>
                  </a:solidFill>
                  <a:latin typeface="Times New Roman" panose="02020603050405020304" pitchFamily="18" charset="0"/>
                </a:defRPr>
              </a:lvl2pPr>
              <a:lvl3pPr marL="1143000" indent="-228600">
                <a:spcBef>
                  <a:spcPct val="20000"/>
                </a:spcBef>
                <a:buChar char="•"/>
                <a:defRPr sz="2400">
                  <a:solidFill>
                    <a:schemeClr val="tx1"/>
                  </a:solidFill>
                  <a:latin typeface="Times New Roman" panose="02020603050405020304" pitchFamily="18" charset="0"/>
                </a:defRPr>
              </a:lvl3pPr>
              <a:lvl4pPr marL="1600200" indent="-228600">
                <a:spcBef>
                  <a:spcPct val="20000"/>
                </a:spcBef>
                <a:buChar char="–"/>
                <a:defRPr sz="2000">
                  <a:solidFill>
                    <a:schemeClr val="tx1"/>
                  </a:solidFill>
                  <a:latin typeface="Times New Roman" panose="02020603050405020304" pitchFamily="18" charset="0"/>
                </a:defRPr>
              </a:lvl4pPr>
              <a:lvl5pPr marL="2057400" indent="-228600">
                <a:spcBef>
                  <a:spcPct val="20000"/>
                </a:spcBef>
                <a:buChar char="»"/>
                <a:defRPr sz="2000">
                  <a:solidFill>
                    <a:schemeClr val="tx1"/>
                  </a:solidFill>
                  <a:latin typeface="Times New Roman" panose="02020603050405020304" pitchFamily="18" charset="0"/>
                </a:defRPr>
              </a:lvl5pPr>
              <a:lvl6pPr marL="25146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Times New Roman" panose="02020603050405020304" pitchFamily="18" charset="0"/>
                </a:defRPr>
              </a:lvl6pPr>
              <a:lvl7pPr marL="29718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Times New Roman" panose="02020603050405020304" pitchFamily="18" charset="0"/>
                </a:defRPr>
              </a:lvl7pPr>
              <a:lvl8pPr marL="34290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Times New Roman" panose="02020603050405020304" pitchFamily="18" charset="0"/>
                </a:defRPr>
              </a:lvl8pPr>
              <a:lvl9pPr marL="38862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Times New Roman" panose="02020603050405020304" pitchFamily="18" charset="0"/>
                </a:defRPr>
              </a:lvl9pPr>
            </a:lstStyle>
            <a:p>
              <a:pPr>
                <a:spcBef>
                  <a:spcPct val="50000"/>
                </a:spcBef>
                <a:buFontTx/>
                <a:buNone/>
              </a:pPr>
              <a:r>
                <a:rPr lang="pt-PT" altLang="pt-PT" u="none"/>
                <a:t>Número de ordem dos pontos de controlo. É obrigatório visitá-los por ordem crescente.</a:t>
              </a:r>
              <a:endParaRPr lang="pt-PT" altLang="pt-PT" sz="2400" u="none"/>
            </a:p>
          </p:txBody>
        </p:sp>
        <p:sp>
          <p:nvSpPr>
            <p:cNvPr id="59443" name="Rectangle 40"/>
            <p:cNvSpPr>
              <a:spLocks noChangeArrowheads="1"/>
            </p:cNvSpPr>
            <p:nvPr/>
          </p:nvSpPr>
          <p:spPr bwMode="auto">
            <a:xfrm>
              <a:off x="240" y="-2112"/>
              <a:ext cx="192" cy="2304"/>
            </a:xfrm>
            <a:prstGeom prst="rect">
              <a:avLst/>
            </a:prstGeom>
            <a:solidFill>
              <a:srgbClr val="FF99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 anchor="ctr"/>
            <a:lstStyle>
              <a:lvl1pPr>
                <a:spcBef>
                  <a:spcPct val="20000"/>
                </a:spcBef>
                <a:buChar char="•"/>
                <a:defRPr sz="3200">
                  <a:solidFill>
                    <a:schemeClr val="tx1"/>
                  </a:solidFill>
                  <a:latin typeface="Times New Roman" panose="02020603050405020304" pitchFamily="18" charset="0"/>
                </a:defRPr>
              </a:lvl1pPr>
              <a:lvl2pPr marL="742950" indent="-285750">
                <a:spcBef>
                  <a:spcPct val="20000"/>
                </a:spcBef>
                <a:buChar char="–"/>
                <a:defRPr sz="2800">
                  <a:solidFill>
                    <a:schemeClr val="tx1"/>
                  </a:solidFill>
                  <a:latin typeface="Times New Roman" panose="02020603050405020304" pitchFamily="18" charset="0"/>
                </a:defRPr>
              </a:lvl2pPr>
              <a:lvl3pPr marL="1143000" indent="-228600">
                <a:spcBef>
                  <a:spcPct val="20000"/>
                </a:spcBef>
                <a:buChar char="•"/>
                <a:defRPr sz="2400">
                  <a:solidFill>
                    <a:schemeClr val="tx1"/>
                  </a:solidFill>
                  <a:latin typeface="Times New Roman" panose="02020603050405020304" pitchFamily="18" charset="0"/>
                </a:defRPr>
              </a:lvl3pPr>
              <a:lvl4pPr marL="1600200" indent="-228600">
                <a:spcBef>
                  <a:spcPct val="20000"/>
                </a:spcBef>
                <a:buChar char="–"/>
                <a:defRPr sz="2000">
                  <a:solidFill>
                    <a:schemeClr val="tx1"/>
                  </a:solidFill>
                  <a:latin typeface="Times New Roman" panose="02020603050405020304" pitchFamily="18" charset="0"/>
                </a:defRPr>
              </a:lvl4pPr>
              <a:lvl5pPr marL="2057400" indent="-228600">
                <a:spcBef>
                  <a:spcPct val="20000"/>
                </a:spcBef>
                <a:buChar char="»"/>
                <a:defRPr sz="2000">
                  <a:solidFill>
                    <a:schemeClr val="tx1"/>
                  </a:solidFill>
                  <a:latin typeface="Times New Roman" panose="02020603050405020304" pitchFamily="18" charset="0"/>
                </a:defRPr>
              </a:lvl5pPr>
              <a:lvl6pPr marL="25146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Times New Roman" panose="02020603050405020304" pitchFamily="18" charset="0"/>
                </a:defRPr>
              </a:lvl6pPr>
              <a:lvl7pPr marL="29718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Times New Roman" panose="02020603050405020304" pitchFamily="18" charset="0"/>
                </a:defRPr>
              </a:lvl7pPr>
              <a:lvl8pPr marL="34290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Times New Roman" panose="02020603050405020304" pitchFamily="18" charset="0"/>
                </a:defRPr>
              </a:lvl8pPr>
              <a:lvl9pPr marL="38862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Times New Roman" panose="02020603050405020304" pitchFamily="18" charset="0"/>
                </a:defRPr>
              </a:lvl9pPr>
            </a:lstStyle>
            <a:p>
              <a:pPr>
                <a:spcBef>
                  <a:spcPct val="0"/>
                </a:spcBef>
                <a:buFontTx/>
                <a:buNone/>
              </a:pPr>
              <a:endParaRPr lang="pt-PT" altLang="pt-PT" sz="2400"/>
            </a:p>
          </p:txBody>
        </p:sp>
      </p:grpSp>
      <p:grpSp>
        <p:nvGrpSpPr>
          <p:cNvPr id="9" name="Group 41"/>
          <p:cNvGrpSpPr>
            <a:grpSpLocks/>
          </p:cNvGrpSpPr>
          <p:nvPr/>
        </p:nvGrpSpPr>
        <p:grpSpPr bwMode="auto">
          <a:xfrm>
            <a:off x="533400" y="1676400"/>
            <a:ext cx="8229600" cy="3657600"/>
            <a:chOff x="1056" y="-2160"/>
            <a:chExt cx="5184" cy="2304"/>
          </a:xfrm>
        </p:grpSpPr>
        <p:sp>
          <p:nvSpPr>
            <p:cNvPr id="59440" name="Text Box 42"/>
            <p:cNvSpPr txBox="1">
              <a:spLocks noChangeArrowheads="1"/>
            </p:cNvSpPr>
            <p:nvPr/>
          </p:nvSpPr>
          <p:spPr bwMode="auto">
            <a:xfrm>
              <a:off x="3360" y="-1872"/>
              <a:ext cx="2880" cy="1678"/>
            </a:xfrm>
            <a:prstGeom prst="rect">
              <a:avLst/>
            </a:prstGeom>
            <a:solidFill>
              <a:srgbClr val="FFCC99"/>
            </a:solidFill>
            <a:ln w="9525">
              <a:solidFill>
                <a:schemeClr val="tx1"/>
              </a:solidFill>
              <a:miter lim="800000"/>
              <a:headEnd/>
              <a:tailEnd/>
            </a:ln>
          </p:spPr>
          <p:txBody>
            <a:bodyPr>
              <a:spAutoFit/>
            </a:bodyPr>
            <a:lstStyle>
              <a:lvl1pPr>
                <a:spcBef>
                  <a:spcPct val="20000"/>
                </a:spcBef>
                <a:buChar char="•"/>
                <a:defRPr sz="3200">
                  <a:solidFill>
                    <a:schemeClr val="tx1"/>
                  </a:solidFill>
                  <a:latin typeface="Times New Roman" panose="02020603050405020304" pitchFamily="18" charset="0"/>
                </a:defRPr>
              </a:lvl1pPr>
              <a:lvl2pPr marL="742950" indent="-285750">
                <a:spcBef>
                  <a:spcPct val="20000"/>
                </a:spcBef>
                <a:buChar char="–"/>
                <a:defRPr sz="2800">
                  <a:solidFill>
                    <a:schemeClr val="tx1"/>
                  </a:solidFill>
                  <a:latin typeface="Times New Roman" panose="02020603050405020304" pitchFamily="18" charset="0"/>
                </a:defRPr>
              </a:lvl2pPr>
              <a:lvl3pPr marL="1143000" indent="-228600">
                <a:spcBef>
                  <a:spcPct val="20000"/>
                </a:spcBef>
                <a:buChar char="•"/>
                <a:defRPr sz="2400">
                  <a:solidFill>
                    <a:schemeClr val="tx1"/>
                  </a:solidFill>
                  <a:latin typeface="Times New Roman" panose="02020603050405020304" pitchFamily="18" charset="0"/>
                </a:defRPr>
              </a:lvl3pPr>
              <a:lvl4pPr marL="1600200" indent="-228600">
                <a:spcBef>
                  <a:spcPct val="20000"/>
                </a:spcBef>
                <a:buChar char="–"/>
                <a:defRPr sz="2000">
                  <a:solidFill>
                    <a:schemeClr val="tx1"/>
                  </a:solidFill>
                  <a:latin typeface="Times New Roman" panose="02020603050405020304" pitchFamily="18" charset="0"/>
                </a:defRPr>
              </a:lvl4pPr>
              <a:lvl5pPr marL="2057400" indent="-228600">
                <a:spcBef>
                  <a:spcPct val="20000"/>
                </a:spcBef>
                <a:buChar char="»"/>
                <a:defRPr sz="2000">
                  <a:solidFill>
                    <a:schemeClr val="tx1"/>
                  </a:solidFill>
                  <a:latin typeface="Times New Roman" panose="02020603050405020304" pitchFamily="18" charset="0"/>
                </a:defRPr>
              </a:lvl5pPr>
              <a:lvl6pPr marL="25146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Times New Roman" panose="02020603050405020304" pitchFamily="18" charset="0"/>
                </a:defRPr>
              </a:lvl6pPr>
              <a:lvl7pPr marL="29718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Times New Roman" panose="02020603050405020304" pitchFamily="18" charset="0"/>
                </a:defRPr>
              </a:lvl7pPr>
              <a:lvl8pPr marL="34290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Times New Roman" panose="02020603050405020304" pitchFamily="18" charset="0"/>
                </a:defRPr>
              </a:lvl8pPr>
              <a:lvl9pPr marL="38862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Times New Roman" panose="02020603050405020304" pitchFamily="18" charset="0"/>
                </a:defRPr>
              </a:lvl9pPr>
            </a:lstStyle>
            <a:p>
              <a:pPr algn="just">
                <a:spcBef>
                  <a:spcPct val="50000"/>
                </a:spcBef>
                <a:buFontTx/>
                <a:buNone/>
              </a:pPr>
              <a:r>
                <a:rPr lang="pt-PT" altLang="pt-PT" sz="2800" u="none"/>
                <a:t>Códigos dos pontos de controlo. Todas as balizas estão identificadas por um código numérico, permitindo aos participantes confirmarem  se aquela é a sua baliza.</a:t>
              </a:r>
              <a:endParaRPr lang="pt-PT" altLang="pt-PT" sz="2000" u="none"/>
            </a:p>
          </p:txBody>
        </p:sp>
        <p:sp>
          <p:nvSpPr>
            <p:cNvPr id="59441" name="Rectangle 43"/>
            <p:cNvSpPr>
              <a:spLocks noChangeArrowheads="1"/>
            </p:cNvSpPr>
            <p:nvPr/>
          </p:nvSpPr>
          <p:spPr bwMode="auto">
            <a:xfrm>
              <a:off x="1056" y="-2160"/>
              <a:ext cx="192" cy="2304"/>
            </a:xfrm>
            <a:prstGeom prst="rect">
              <a:avLst/>
            </a:prstGeom>
            <a:solidFill>
              <a:srgbClr val="FF99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 anchor="ctr"/>
            <a:lstStyle>
              <a:lvl1pPr>
                <a:spcBef>
                  <a:spcPct val="20000"/>
                </a:spcBef>
                <a:buChar char="•"/>
                <a:defRPr sz="3200">
                  <a:solidFill>
                    <a:schemeClr val="tx1"/>
                  </a:solidFill>
                  <a:latin typeface="Times New Roman" panose="02020603050405020304" pitchFamily="18" charset="0"/>
                </a:defRPr>
              </a:lvl1pPr>
              <a:lvl2pPr marL="742950" indent="-285750">
                <a:spcBef>
                  <a:spcPct val="20000"/>
                </a:spcBef>
                <a:buChar char="–"/>
                <a:defRPr sz="2800">
                  <a:solidFill>
                    <a:schemeClr val="tx1"/>
                  </a:solidFill>
                  <a:latin typeface="Times New Roman" panose="02020603050405020304" pitchFamily="18" charset="0"/>
                </a:defRPr>
              </a:lvl2pPr>
              <a:lvl3pPr marL="1143000" indent="-228600">
                <a:spcBef>
                  <a:spcPct val="20000"/>
                </a:spcBef>
                <a:buChar char="•"/>
                <a:defRPr sz="2400">
                  <a:solidFill>
                    <a:schemeClr val="tx1"/>
                  </a:solidFill>
                  <a:latin typeface="Times New Roman" panose="02020603050405020304" pitchFamily="18" charset="0"/>
                </a:defRPr>
              </a:lvl3pPr>
              <a:lvl4pPr marL="1600200" indent="-228600">
                <a:spcBef>
                  <a:spcPct val="20000"/>
                </a:spcBef>
                <a:buChar char="–"/>
                <a:defRPr sz="2000">
                  <a:solidFill>
                    <a:schemeClr val="tx1"/>
                  </a:solidFill>
                  <a:latin typeface="Times New Roman" panose="02020603050405020304" pitchFamily="18" charset="0"/>
                </a:defRPr>
              </a:lvl4pPr>
              <a:lvl5pPr marL="2057400" indent="-228600">
                <a:spcBef>
                  <a:spcPct val="20000"/>
                </a:spcBef>
                <a:buChar char="»"/>
                <a:defRPr sz="2000">
                  <a:solidFill>
                    <a:schemeClr val="tx1"/>
                  </a:solidFill>
                  <a:latin typeface="Times New Roman" panose="02020603050405020304" pitchFamily="18" charset="0"/>
                </a:defRPr>
              </a:lvl5pPr>
              <a:lvl6pPr marL="25146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Times New Roman" panose="02020603050405020304" pitchFamily="18" charset="0"/>
                </a:defRPr>
              </a:lvl6pPr>
              <a:lvl7pPr marL="29718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Times New Roman" panose="02020603050405020304" pitchFamily="18" charset="0"/>
                </a:defRPr>
              </a:lvl7pPr>
              <a:lvl8pPr marL="34290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Times New Roman" panose="02020603050405020304" pitchFamily="18" charset="0"/>
                </a:defRPr>
              </a:lvl8pPr>
              <a:lvl9pPr marL="38862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Times New Roman" panose="02020603050405020304" pitchFamily="18" charset="0"/>
                </a:defRPr>
              </a:lvl9pPr>
            </a:lstStyle>
            <a:p>
              <a:pPr>
                <a:spcBef>
                  <a:spcPct val="0"/>
                </a:spcBef>
                <a:buFontTx/>
                <a:buNone/>
              </a:pPr>
              <a:endParaRPr lang="pt-PT" altLang="pt-PT" sz="2400"/>
            </a:p>
          </p:txBody>
        </p:sp>
      </p:grpSp>
      <p:grpSp>
        <p:nvGrpSpPr>
          <p:cNvPr id="10" name="Group 44"/>
          <p:cNvGrpSpPr>
            <a:grpSpLocks/>
          </p:cNvGrpSpPr>
          <p:nvPr/>
        </p:nvGrpSpPr>
        <p:grpSpPr bwMode="auto">
          <a:xfrm>
            <a:off x="838200" y="1676400"/>
            <a:ext cx="7239000" cy="3657600"/>
            <a:chOff x="864" y="-2304"/>
            <a:chExt cx="4560" cy="2304"/>
          </a:xfrm>
        </p:grpSpPr>
        <p:sp>
          <p:nvSpPr>
            <p:cNvPr id="59438" name="Text Box 45"/>
            <p:cNvSpPr txBox="1">
              <a:spLocks noChangeArrowheads="1"/>
            </p:cNvSpPr>
            <p:nvPr/>
          </p:nvSpPr>
          <p:spPr bwMode="auto">
            <a:xfrm>
              <a:off x="2688" y="-2016"/>
              <a:ext cx="2736" cy="1436"/>
            </a:xfrm>
            <a:prstGeom prst="rect">
              <a:avLst/>
            </a:prstGeom>
            <a:solidFill>
              <a:srgbClr val="FFCC99"/>
            </a:solidFill>
            <a:ln w="9525">
              <a:solidFill>
                <a:schemeClr val="tx1"/>
              </a:solidFill>
              <a:miter lim="800000"/>
              <a:headEnd/>
              <a:tailEnd/>
            </a:ln>
          </p:spPr>
          <p:txBody>
            <a:bodyPr>
              <a:spAutoFit/>
            </a:bodyPr>
            <a:lstStyle>
              <a:lvl1pPr>
                <a:spcBef>
                  <a:spcPct val="20000"/>
                </a:spcBef>
                <a:buChar char="•"/>
                <a:defRPr sz="3200">
                  <a:solidFill>
                    <a:schemeClr val="tx1"/>
                  </a:solidFill>
                  <a:latin typeface="Times New Roman" panose="02020603050405020304" pitchFamily="18" charset="0"/>
                </a:defRPr>
              </a:lvl1pPr>
              <a:lvl2pPr marL="742950" indent="-285750">
                <a:spcBef>
                  <a:spcPct val="20000"/>
                </a:spcBef>
                <a:buChar char="–"/>
                <a:defRPr sz="2800">
                  <a:solidFill>
                    <a:schemeClr val="tx1"/>
                  </a:solidFill>
                  <a:latin typeface="Times New Roman" panose="02020603050405020304" pitchFamily="18" charset="0"/>
                </a:defRPr>
              </a:lvl2pPr>
              <a:lvl3pPr marL="1143000" indent="-228600">
                <a:spcBef>
                  <a:spcPct val="20000"/>
                </a:spcBef>
                <a:buChar char="•"/>
                <a:defRPr sz="2400">
                  <a:solidFill>
                    <a:schemeClr val="tx1"/>
                  </a:solidFill>
                  <a:latin typeface="Times New Roman" panose="02020603050405020304" pitchFamily="18" charset="0"/>
                </a:defRPr>
              </a:lvl3pPr>
              <a:lvl4pPr marL="1600200" indent="-228600">
                <a:spcBef>
                  <a:spcPct val="20000"/>
                </a:spcBef>
                <a:buChar char="–"/>
                <a:defRPr sz="2000">
                  <a:solidFill>
                    <a:schemeClr val="tx1"/>
                  </a:solidFill>
                  <a:latin typeface="Times New Roman" panose="02020603050405020304" pitchFamily="18" charset="0"/>
                </a:defRPr>
              </a:lvl4pPr>
              <a:lvl5pPr marL="2057400" indent="-228600">
                <a:spcBef>
                  <a:spcPct val="20000"/>
                </a:spcBef>
                <a:buChar char="»"/>
                <a:defRPr sz="2000">
                  <a:solidFill>
                    <a:schemeClr val="tx1"/>
                  </a:solidFill>
                  <a:latin typeface="Times New Roman" panose="02020603050405020304" pitchFamily="18" charset="0"/>
                </a:defRPr>
              </a:lvl5pPr>
              <a:lvl6pPr marL="25146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Times New Roman" panose="02020603050405020304" pitchFamily="18" charset="0"/>
                </a:defRPr>
              </a:lvl6pPr>
              <a:lvl7pPr marL="29718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Times New Roman" panose="02020603050405020304" pitchFamily="18" charset="0"/>
                </a:defRPr>
              </a:lvl7pPr>
              <a:lvl8pPr marL="34290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Times New Roman" panose="02020603050405020304" pitchFamily="18" charset="0"/>
                </a:defRPr>
              </a:lvl8pPr>
              <a:lvl9pPr marL="38862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Times New Roman" panose="02020603050405020304" pitchFamily="18" charset="0"/>
                </a:defRPr>
              </a:lvl9pPr>
            </a:lstStyle>
            <a:p>
              <a:pPr algn="just">
                <a:spcBef>
                  <a:spcPct val="10000"/>
                </a:spcBef>
                <a:buFontTx/>
                <a:buNone/>
              </a:pPr>
              <a:r>
                <a:rPr lang="pt-PT" altLang="pt-PT" sz="2800" u="none"/>
                <a:t>Indicar qual dos elementos.</a:t>
              </a:r>
            </a:p>
            <a:p>
              <a:pPr algn="just">
                <a:spcBef>
                  <a:spcPct val="10000"/>
                </a:spcBef>
                <a:buFontTx/>
                <a:buNone/>
              </a:pPr>
              <a:r>
                <a:rPr lang="pt-PT" altLang="pt-PT" sz="2800" u="none"/>
                <a:t>Quando há dois ou mais elementos iguais dentro do circulo, indica qual é o correcto.</a:t>
              </a:r>
              <a:endParaRPr lang="pt-PT" altLang="pt-PT" sz="2000" u="none"/>
            </a:p>
          </p:txBody>
        </p:sp>
        <p:sp>
          <p:nvSpPr>
            <p:cNvPr id="59439" name="Rectangle 46"/>
            <p:cNvSpPr>
              <a:spLocks noChangeArrowheads="1"/>
            </p:cNvSpPr>
            <p:nvPr/>
          </p:nvSpPr>
          <p:spPr bwMode="auto">
            <a:xfrm>
              <a:off x="864" y="-2304"/>
              <a:ext cx="192" cy="2304"/>
            </a:xfrm>
            <a:prstGeom prst="rect">
              <a:avLst/>
            </a:prstGeom>
            <a:solidFill>
              <a:srgbClr val="FF99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 anchor="ctr"/>
            <a:lstStyle>
              <a:lvl1pPr>
                <a:spcBef>
                  <a:spcPct val="20000"/>
                </a:spcBef>
                <a:buChar char="•"/>
                <a:defRPr sz="3200">
                  <a:solidFill>
                    <a:schemeClr val="tx1"/>
                  </a:solidFill>
                  <a:latin typeface="Times New Roman" panose="02020603050405020304" pitchFamily="18" charset="0"/>
                </a:defRPr>
              </a:lvl1pPr>
              <a:lvl2pPr marL="742950" indent="-285750">
                <a:spcBef>
                  <a:spcPct val="20000"/>
                </a:spcBef>
                <a:buChar char="–"/>
                <a:defRPr sz="2800">
                  <a:solidFill>
                    <a:schemeClr val="tx1"/>
                  </a:solidFill>
                  <a:latin typeface="Times New Roman" panose="02020603050405020304" pitchFamily="18" charset="0"/>
                </a:defRPr>
              </a:lvl2pPr>
              <a:lvl3pPr marL="1143000" indent="-228600">
                <a:spcBef>
                  <a:spcPct val="20000"/>
                </a:spcBef>
                <a:buChar char="•"/>
                <a:defRPr sz="2400">
                  <a:solidFill>
                    <a:schemeClr val="tx1"/>
                  </a:solidFill>
                  <a:latin typeface="Times New Roman" panose="02020603050405020304" pitchFamily="18" charset="0"/>
                </a:defRPr>
              </a:lvl3pPr>
              <a:lvl4pPr marL="1600200" indent="-228600">
                <a:spcBef>
                  <a:spcPct val="20000"/>
                </a:spcBef>
                <a:buChar char="–"/>
                <a:defRPr sz="2000">
                  <a:solidFill>
                    <a:schemeClr val="tx1"/>
                  </a:solidFill>
                  <a:latin typeface="Times New Roman" panose="02020603050405020304" pitchFamily="18" charset="0"/>
                </a:defRPr>
              </a:lvl4pPr>
              <a:lvl5pPr marL="2057400" indent="-228600">
                <a:spcBef>
                  <a:spcPct val="20000"/>
                </a:spcBef>
                <a:buChar char="»"/>
                <a:defRPr sz="2000">
                  <a:solidFill>
                    <a:schemeClr val="tx1"/>
                  </a:solidFill>
                  <a:latin typeface="Times New Roman" panose="02020603050405020304" pitchFamily="18" charset="0"/>
                </a:defRPr>
              </a:lvl5pPr>
              <a:lvl6pPr marL="25146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Times New Roman" panose="02020603050405020304" pitchFamily="18" charset="0"/>
                </a:defRPr>
              </a:lvl6pPr>
              <a:lvl7pPr marL="29718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Times New Roman" panose="02020603050405020304" pitchFamily="18" charset="0"/>
                </a:defRPr>
              </a:lvl7pPr>
              <a:lvl8pPr marL="34290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Times New Roman" panose="02020603050405020304" pitchFamily="18" charset="0"/>
                </a:defRPr>
              </a:lvl8pPr>
              <a:lvl9pPr marL="38862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Times New Roman" panose="02020603050405020304" pitchFamily="18" charset="0"/>
                </a:defRPr>
              </a:lvl9pPr>
            </a:lstStyle>
            <a:p>
              <a:pPr>
                <a:spcBef>
                  <a:spcPct val="0"/>
                </a:spcBef>
                <a:buFontTx/>
                <a:buNone/>
              </a:pPr>
              <a:endParaRPr lang="pt-PT" altLang="pt-PT" sz="2400"/>
            </a:p>
          </p:txBody>
        </p:sp>
      </p:grpSp>
      <p:grpSp>
        <p:nvGrpSpPr>
          <p:cNvPr id="11" name="Group 47"/>
          <p:cNvGrpSpPr>
            <a:grpSpLocks/>
          </p:cNvGrpSpPr>
          <p:nvPr/>
        </p:nvGrpSpPr>
        <p:grpSpPr bwMode="auto">
          <a:xfrm>
            <a:off x="1143000" y="1676400"/>
            <a:ext cx="6934200" cy="3657600"/>
            <a:chOff x="1728" y="-2640"/>
            <a:chExt cx="4368" cy="2304"/>
          </a:xfrm>
        </p:grpSpPr>
        <p:sp>
          <p:nvSpPr>
            <p:cNvPr id="59436" name="Text Box 48"/>
            <p:cNvSpPr txBox="1">
              <a:spLocks noChangeArrowheads="1"/>
            </p:cNvSpPr>
            <p:nvPr/>
          </p:nvSpPr>
          <p:spPr bwMode="auto">
            <a:xfrm>
              <a:off x="3360" y="-1920"/>
              <a:ext cx="2736" cy="678"/>
            </a:xfrm>
            <a:prstGeom prst="rect">
              <a:avLst/>
            </a:prstGeom>
            <a:solidFill>
              <a:srgbClr val="FFCC99"/>
            </a:solidFill>
            <a:ln w="9525">
              <a:solidFill>
                <a:schemeClr val="tx1"/>
              </a:solidFill>
              <a:miter lim="800000"/>
              <a:headEnd/>
              <a:tailEnd/>
            </a:ln>
          </p:spPr>
          <p:txBody>
            <a:bodyPr>
              <a:spAutoFit/>
            </a:bodyPr>
            <a:lstStyle>
              <a:lvl1pPr>
                <a:spcBef>
                  <a:spcPct val="20000"/>
                </a:spcBef>
                <a:buChar char="•"/>
                <a:defRPr sz="3200">
                  <a:solidFill>
                    <a:schemeClr val="tx1"/>
                  </a:solidFill>
                  <a:latin typeface="Times New Roman" panose="02020603050405020304" pitchFamily="18" charset="0"/>
                </a:defRPr>
              </a:lvl1pPr>
              <a:lvl2pPr marL="742950" indent="-285750">
                <a:spcBef>
                  <a:spcPct val="20000"/>
                </a:spcBef>
                <a:buChar char="–"/>
                <a:defRPr sz="2800">
                  <a:solidFill>
                    <a:schemeClr val="tx1"/>
                  </a:solidFill>
                  <a:latin typeface="Times New Roman" panose="02020603050405020304" pitchFamily="18" charset="0"/>
                </a:defRPr>
              </a:lvl2pPr>
              <a:lvl3pPr marL="1143000" indent="-228600">
                <a:spcBef>
                  <a:spcPct val="20000"/>
                </a:spcBef>
                <a:buChar char="•"/>
                <a:defRPr sz="2400">
                  <a:solidFill>
                    <a:schemeClr val="tx1"/>
                  </a:solidFill>
                  <a:latin typeface="Times New Roman" panose="02020603050405020304" pitchFamily="18" charset="0"/>
                </a:defRPr>
              </a:lvl3pPr>
              <a:lvl4pPr marL="1600200" indent="-228600">
                <a:spcBef>
                  <a:spcPct val="20000"/>
                </a:spcBef>
                <a:buChar char="–"/>
                <a:defRPr sz="2000">
                  <a:solidFill>
                    <a:schemeClr val="tx1"/>
                  </a:solidFill>
                  <a:latin typeface="Times New Roman" panose="02020603050405020304" pitchFamily="18" charset="0"/>
                </a:defRPr>
              </a:lvl4pPr>
              <a:lvl5pPr marL="2057400" indent="-228600">
                <a:spcBef>
                  <a:spcPct val="20000"/>
                </a:spcBef>
                <a:buChar char="»"/>
                <a:defRPr sz="2000">
                  <a:solidFill>
                    <a:schemeClr val="tx1"/>
                  </a:solidFill>
                  <a:latin typeface="Times New Roman" panose="02020603050405020304" pitchFamily="18" charset="0"/>
                </a:defRPr>
              </a:lvl5pPr>
              <a:lvl6pPr marL="25146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Times New Roman" panose="02020603050405020304" pitchFamily="18" charset="0"/>
                </a:defRPr>
              </a:lvl6pPr>
              <a:lvl7pPr marL="29718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Times New Roman" panose="02020603050405020304" pitchFamily="18" charset="0"/>
                </a:defRPr>
              </a:lvl7pPr>
              <a:lvl8pPr marL="34290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Times New Roman" panose="02020603050405020304" pitchFamily="18" charset="0"/>
                </a:defRPr>
              </a:lvl8pPr>
              <a:lvl9pPr marL="38862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Times New Roman" panose="02020603050405020304" pitchFamily="18" charset="0"/>
                </a:defRPr>
              </a:lvl9pPr>
            </a:lstStyle>
            <a:p>
              <a:pPr algn="just">
                <a:spcBef>
                  <a:spcPct val="10000"/>
                </a:spcBef>
                <a:buFontTx/>
                <a:buNone/>
              </a:pPr>
              <a:r>
                <a:rPr lang="pt-PT" altLang="pt-PT" u="none"/>
                <a:t>Indica em que elemento se encontra a baliza.</a:t>
              </a:r>
              <a:endParaRPr lang="pt-PT" altLang="pt-PT" sz="2400" u="none"/>
            </a:p>
          </p:txBody>
        </p:sp>
        <p:sp>
          <p:nvSpPr>
            <p:cNvPr id="59437" name="Rectangle 49"/>
            <p:cNvSpPr>
              <a:spLocks noChangeArrowheads="1"/>
            </p:cNvSpPr>
            <p:nvPr/>
          </p:nvSpPr>
          <p:spPr bwMode="auto">
            <a:xfrm>
              <a:off x="1728" y="-2640"/>
              <a:ext cx="192" cy="2304"/>
            </a:xfrm>
            <a:prstGeom prst="rect">
              <a:avLst/>
            </a:prstGeom>
            <a:solidFill>
              <a:srgbClr val="FF99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 anchor="ctr"/>
            <a:lstStyle>
              <a:lvl1pPr>
                <a:spcBef>
                  <a:spcPct val="20000"/>
                </a:spcBef>
                <a:buChar char="•"/>
                <a:defRPr sz="3200">
                  <a:solidFill>
                    <a:schemeClr val="tx1"/>
                  </a:solidFill>
                  <a:latin typeface="Times New Roman" panose="02020603050405020304" pitchFamily="18" charset="0"/>
                </a:defRPr>
              </a:lvl1pPr>
              <a:lvl2pPr marL="742950" indent="-285750">
                <a:spcBef>
                  <a:spcPct val="20000"/>
                </a:spcBef>
                <a:buChar char="–"/>
                <a:defRPr sz="2800">
                  <a:solidFill>
                    <a:schemeClr val="tx1"/>
                  </a:solidFill>
                  <a:latin typeface="Times New Roman" panose="02020603050405020304" pitchFamily="18" charset="0"/>
                </a:defRPr>
              </a:lvl2pPr>
              <a:lvl3pPr marL="1143000" indent="-228600">
                <a:spcBef>
                  <a:spcPct val="20000"/>
                </a:spcBef>
                <a:buChar char="•"/>
                <a:defRPr sz="2400">
                  <a:solidFill>
                    <a:schemeClr val="tx1"/>
                  </a:solidFill>
                  <a:latin typeface="Times New Roman" panose="02020603050405020304" pitchFamily="18" charset="0"/>
                </a:defRPr>
              </a:lvl3pPr>
              <a:lvl4pPr marL="1600200" indent="-228600">
                <a:spcBef>
                  <a:spcPct val="20000"/>
                </a:spcBef>
                <a:buChar char="–"/>
                <a:defRPr sz="2000">
                  <a:solidFill>
                    <a:schemeClr val="tx1"/>
                  </a:solidFill>
                  <a:latin typeface="Times New Roman" panose="02020603050405020304" pitchFamily="18" charset="0"/>
                </a:defRPr>
              </a:lvl4pPr>
              <a:lvl5pPr marL="2057400" indent="-228600">
                <a:spcBef>
                  <a:spcPct val="20000"/>
                </a:spcBef>
                <a:buChar char="»"/>
                <a:defRPr sz="2000">
                  <a:solidFill>
                    <a:schemeClr val="tx1"/>
                  </a:solidFill>
                  <a:latin typeface="Times New Roman" panose="02020603050405020304" pitchFamily="18" charset="0"/>
                </a:defRPr>
              </a:lvl5pPr>
              <a:lvl6pPr marL="25146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Times New Roman" panose="02020603050405020304" pitchFamily="18" charset="0"/>
                </a:defRPr>
              </a:lvl6pPr>
              <a:lvl7pPr marL="29718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Times New Roman" panose="02020603050405020304" pitchFamily="18" charset="0"/>
                </a:defRPr>
              </a:lvl7pPr>
              <a:lvl8pPr marL="34290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Times New Roman" panose="02020603050405020304" pitchFamily="18" charset="0"/>
                </a:defRPr>
              </a:lvl8pPr>
              <a:lvl9pPr marL="38862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Times New Roman" panose="02020603050405020304" pitchFamily="18" charset="0"/>
                </a:defRPr>
              </a:lvl9pPr>
            </a:lstStyle>
            <a:p>
              <a:pPr>
                <a:spcBef>
                  <a:spcPct val="0"/>
                </a:spcBef>
                <a:buFontTx/>
                <a:buNone/>
              </a:pPr>
              <a:endParaRPr lang="pt-PT" altLang="pt-PT" sz="2400"/>
            </a:p>
          </p:txBody>
        </p:sp>
      </p:grpSp>
      <p:grpSp>
        <p:nvGrpSpPr>
          <p:cNvPr id="12" name="Group 50"/>
          <p:cNvGrpSpPr>
            <a:grpSpLocks/>
          </p:cNvGrpSpPr>
          <p:nvPr/>
        </p:nvGrpSpPr>
        <p:grpSpPr bwMode="auto">
          <a:xfrm>
            <a:off x="1447800" y="1676400"/>
            <a:ext cx="6400800" cy="3657600"/>
            <a:chOff x="1728" y="-2304"/>
            <a:chExt cx="4032" cy="2304"/>
          </a:xfrm>
        </p:grpSpPr>
        <p:sp>
          <p:nvSpPr>
            <p:cNvPr id="59434" name="Text Box 51"/>
            <p:cNvSpPr txBox="1">
              <a:spLocks noChangeArrowheads="1"/>
            </p:cNvSpPr>
            <p:nvPr/>
          </p:nvSpPr>
          <p:spPr bwMode="auto">
            <a:xfrm>
              <a:off x="3024" y="-1824"/>
              <a:ext cx="2736" cy="1292"/>
            </a:xfrm>
            <a:prstGeom prst="rect">
              <a:avLst/>
            </a:prstGeom>
            <a:solidFill>
              <a:srgbClr val="FFCC99"/>
            </a:solidFill>
            <a:ln w="9525">
              <a:solidFill>
                <a:schemeClr val="tx1"/>
              </a:solidFill>
              <a:miter lim="800000"/>
              <a:headEnd/>
              <a:tailEnd/>
            </a:ln>
          </p:spPr>
          <p:txBody>
            <a:bodyPr>
              <a:spAutoFit/>
            </a:bodyPr>
            <a:lstStyle>
              <a:lvl1pPr>
                <a:spcBef>
                  <a:spcPct val="20000"/>
                </a:spcBef>
                <a:buChar char="•"/>
                <a:defRPr sz="3200">
                  <a:solidFill>
                    <a:schemeClr val="tx1"/>
                  </a:solidFill>
                  <a:latin typeface="Times New Roman" panose="02020603050405020304" pitchFamily="18" charset="0"/>
                </a:defRPr>
              </a:lvl1pPr>
              <a:lvl2pPr marL="742950" indent="-285750">
                <a:spcBef>
                  <a:spcPct val="20000"/>
                </a:spcBef>
                <a:buChar char="–"/>
                <a:defRPr sz="2800">
                  <a:solidFill>
                    <a:schemeClr val="tx1"/>
                  </a:solidFill>
                  <a:latin typeface="Times New Roman" panose="02020603050405020304" pitchFamily="18" charset="0"/>
                </a:defRPr>
              </a:lvl2pPr>
              <a:lvl3pPr marL="1143000" indent="-228600">
                <a:spcBef>
                  <a:spcPct val="20000"/>
                </a:spcBef>
                <a:buChar char="•"/>
                <a:defRPr sz="2400">
                  <a:solidFill>
                    <a:schemeClr val="tx1"/>
                  </a:solidFill>
                  <a:latin typeface="Times New Roman" panose="02020603050405020304" pitchFamily="18" charset="0"/>
                </a:defRPr>
              </a:lvl3pPr>
              <a:lvl4pPr marL="1600200" indent="-228600">
                <a:spcBef>
                  <a:spcPct val="20000"/>
                </a:spcBef>
                <a:buChar char="–"/>
                <a:defRPr sz="2000">
                  <a:solidFill>
                    <a:schemeClr val="tx1"/>
                  </a:solidFill>
                  <a:latin typeface="Times New Roman" panose="02020603050405020304" pitchFamily="18" charset="0"/>
                </a:defRPr>
              </a:lvl4pPr>
              <a:lvl5pPr marL="2057400" indent="-228600">
                <a:spcBef>
                  <a:spcPct val="20000"/>
                </a:spcBef>
                <a:buChar char="»"/>
                <a:defRPr sz="2000">
                  <a:solidFill>
                    <a:schemeClr val="tx1"/>
                  </a:solidFill>
                  <a:latin typeface="Times New Roman" panose="02020603050405020304" pitchFamily="18" charset="0"/>
                </a:defRPr>
              </a:lvl5pPr>
              <a:lvl6pPr marL="25146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Times New Roman" panose="02020603050405020304" pitchFamily="18" charset="0"/>
                </a:defRPr>
              </a:lvl6pPr>
              <a:lvl7pPr marL="29718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Times New Roman" panose="02020603050405020304" pitchFamily="18" charset="0"/>
                </a:defRPr>
              </a:lvl7pPr>
              <a:lvl8pPr marL="34290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Times New Roman" panose="02020603050405020304" pitchFamily="18" charset="0"/>
                </a:defRPr>
              </a:lvl8pPr>
              <a:lvl9pPr marL="38862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Times New Roman" panose="02020603050405020304" pitchFamily="18" charset="0"/>
                </a:defRPr>
              </a:lvl9pPr>
            </a:lstStyle>
            <a:p>
              <a:pPr algn="just">
                <a:spcBef>
                  <a:spcPct val="10000"/>
                </a:spcBef>
                <a:buFontTx/>
                <a:buNone/>
              </a:pPr>
              <a:r>
                <a:rPr lang="pt-PT" altLang="pt-PT" u="none"/>
                <a:t>Informações complementares sobre o elemento onde se encontra a baliza.</a:t>
              </a:r>
              <a:endParaRPr lang="pt-PT" altLang="pt-PT" sz="2400" u="none"/>
            </a:p>
          </p:txBody>
        </p:sp>
        <p:sp>
          <p:nvSpPr>
            <p:cNvPr id="59435" name="Rectangle 52"/>
            <p:cNvSpPr>
              <a:spLocks noChangeArrowheads="1"/>
            </p:cNvSpPr>
            <p:nvPr/>
          </p:nvSpPr>
          <p:spPr bwMode="auto">
            <a:xfrm>
              <a:off x="1728" y="-2304"/>
              <a:ext cx="192" cy="2304"/>
            </a:xfrm>
            <a:prstGeom prst="rect">
              <a:avLst/>
            </a:prstGeom>
            <a:solidFill>
              <a:srgbClr val="FF99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 anchor="ctr"/>
            <a:lstStyle>
              <a:lvl1pPr>
                <a:spcBef>
                  <a:spcPct val="20000"/>
                </a:spcBef>
                <a:buChar char="•"/>
                <a:defRPr sz="3200">
                  <a:solidFill>
                    <a:schemeClr val="tx1"/>
                  </a:solidFill>
                  <a:latin typeface="Times New Roman" panose="02020603050405020304" pitchFamily="18" charset="0"/>
                </a:defRPr>
              </a:lvl1pPr>
              <a:lvl2pPr marL="742950" indent="-285750">
                <a:spcBef>
                  <a:spcPct val="20000"/>
                </a:spcBef>
                <a:buChar char="–"/>
                <a:defRPr sz="2800">
                  <a:solidFill>
                    <a:schemeClr val="tx1"/>
                  </a:solidFill>
                  <a:latin typeface="Times New Roman" panose="02020603050405020304" pitchFamily="18" charset="0"/>
                </a:defRPr>
              </a:lvl2pPr>
              <a:lvl3pPr marL="1143000" indent="-228600">
                <a:spcBef>
                  <a:spcPct val="20000"/>
                </a:spcBef>
                <a:buChar char="•"/>
                <a:defRPr sz="2400">
                  <a:solidFill>
                    <a:schemeClr val="tx1"/>
                  </a:solidFill>
                  <a:latin typeface="Times New Roman" panose="02020603050405020304" pitchFamily="18" charset="0"/>
                </a:defRPr>
              </a:lvl3pPr>
              <a:lvl4pPr marL="1600200" indent="-228600">
                <a:spcBef>
                  <a:spcPct val="20000"/>
                </a:spcBef>
                <a:buChar char="–"/>
                <a:defRPr sz="2000">
                  <a:solidFill>
                    <a:schemeClr val="tx1"/>
                  </a:solidFill>
                  <a:latin typeface="Times New Roman" panose="02020603050405020304" pitchFamily="18" charset="0"/>
                </a:defRPr>
              </a:lvl4pPr>
              <a:lvl5pPr marL="2057400" indent="-228600">
                <a:spcBef>
                  <a:spcPct val="20000"/>
                </a:spcBef>
                <a:buChar char="»"/>
                <a:defRPr sz="2000">
                  <a:solidFill>
                    <a:schemeClr val="tx1"/>
                  </a:solidFill>
                  <a:latin typeface="Times New Roman" panose="02020603050405020304" pitchFamily="18" charset="0"/>
                </a:defRPr>
              </a:lvl5pPr>
              <a:lvl6pPr marL="25146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Times New Roman" panose="02020603050405020304" pitchFamily="18" charset="0"/>
                </a:defRPr>
              </a:lvl6pPr>
              <a:lvl7pPr marL="29718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Times New Roman" panose="02020603050405020304" pitchFamily="18" charset="0"/>
                </a:defRPr>
              </a:lvl7pPr>
              <a:lvl8pPr marL="34290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Times New Roman" panose="02020603050405020304" pitchFamily="18" charset="0"/>
                </a:defRPr>
              </a:lvl8pPr>
              <a:lvl9pPr marL="38862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Times New Roman" panose="02020603050405020304" pitchFamily="18" charset="0"/>
                </a:defRPr>
              </a:lvl9pPr>
            </a:lstStyle>
            <a:p>
              <a:pPr>
                <a:spcBef>
                  <a:spcPct val="0"/>
                </a:spcBef>
                <a:buFontTx/>
                <a:buNone/>
              </a:pPr>
              <a:endParaRPr lang="pt-PT" altLang="pt-PT" sz="2400"/>
            </a:p>
          </p:txBody>
        </p:sp>
      </p:grpSp>
      <p:grpSp>
        <p:nvGrpSpPr>
          <p:cNvPr id="13" name="Group 53"/>
          <p:cNvGrpSpPr>
            <a:grpSpLocks/>
          </p:cNvGrpSpPr>
          <p:nvPr/>
        </p:nvGrpSpPr>
        <p:grpSpPr bwMode="auto">
          <a:xfrm>
            <a:off x="1752600" y="1676400"/>
            <a:ext cx="6019800" cy="3657600"/>
            <a:chOff x="1728" y="-2544"/>
            <a:chExt cx="3792" cy="2304"/>
          </a:xfrm>
        </p:grpSpPr>
        <p:sp>
          <p:nvSpPr>
            <p:cNvPr id="59432" name="Text Box 54"/>
            <p:cNvSpPr txBox="1">
              <a:spLocks noChangeArrowheads="1"/>
            </p:cNvSpPr>
            <p:nvPr/>
          </p:nvSpPr>
          <p:spPr bwMode="auto">
            <a:xfrm>
              <a:off x="2784" y="-1968"/>
              <a:ext cx="2736" cy="985"/>
            </a:xfrm>
            <a:prstGeom prst="rect">
              <a:avLst/>
            </a:prstGeom>
            <a:solidFill>
              <a:srgbClr val="FFCC99"/>
            </a:solidFill>
            <a:ln w="9525">
              <a:solidFill>
                <a:schemeClr val="tx1"/>
              </a:solidFill>
              <a:miter lim="800000"/>
              <a:headEnd/>
              <a:tailEnd/>
            </a:ln>
          </p:spPr>
          <p:txBody>
            <a:bodyPr>
              <a:spAutoFit/>
            </a:bodyPr>
            <a:lstStyle>
              <a:lvl1pPr>
                <a:spcBef>
                  <a:spcPct val="20000"/>
                </a:spcBef>
                <a:buChar char="•"/>
                <a:defRPr sz="3200">
                  <a:solidFill>
                    <a:schemeClr val="tx1"/>
                  </a:solidFill>
                  <a:latin typeface="Times New Roman" panose="02020603050405020304" pitchFamily="18" charset="0"/>
                </a:defRPr>
              </a:lvl1pPr>
              <a:lvl2pPr marL="742950" indent="-285750">
                <a:spcBef>
                  <a:spcPct val="20000"/>
                </a:spcBef>
                <a:buChar char="–"/>
                <a:defRPr sz="2800">
                  <a:solidFill>
                    <a:schemeClr val="tx1"/>
                  </a:solidFill>
                  <a:latin typeface="Times New Roman" panose="02020603050405020304" pitchFamily="18" charset="0"/>
                </a:defRPr>
              </a:lvl2pPr>
              <a:lvl3pPr marL="1143000" indent="-228600">
                <a:spcBef>
                  <a:spcPct val="20000"/>
                </a:spcBef>
                <a:buChar char="•"/>
                <a:defRPr sz="2400">
                  <a:solidFill>
                    <a:schemeClr val="tx1"/>
                  </a:solidFill>
                  <a:latin typeface="Times New Roman" panose="02020603050405020304" pitchFamily="18" charset="0"/>
                </a:defRPr>
              </a:lvl3pPr>
              <a:lvl4pPr marL="1600200" indent="-228600">
                <a:spcBef>
                  <a:spcPct val="20000"/>
                </a:spcBef>
                <a:buChar char="–"/>
                <a:defRPr sz="2000">
                  <a:solidFill>
                    <a:schemeClr val="tx1"/>
                  </a:solidFill>
                  <a:latin typeface="Times New Roman" panose="02020603050405020304" pitchFamily="18" charset="0"/>
                </a:defRPr>
              </a:lvl4pPr>
              <a:lvl5pPr marL="2057400" indent="-228600">
                <a:spcBef>
                  <a:spcPct val="20000"/>
                </a:spcBef>
                <a:buChar char="»"/>
                <a:defRPr sz="2000">
                  <a:solidFill>
                    <a:schemeClr val="tx1"/>
                  </a:solidFill>
                  <a:latin typeface="Times New Roman" panose="02020603050405020304" pitchFamily="18" charset="0"/>
                </a:defRPr>
              </a:lvl5pPr>
              <a:lvl6pPr marL="25146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Times New Roman" panose="02020603050405020304" pitchFamily="18" charset="0"/>
                </a:defRPr>
              </a:lvl6pPr>
              <a:lvl7pPr marL="29718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Times New Roman" panose="02020603050405020304" pitchFamily="18" charset="0"/>
                </a:defRPr>
              </a:lvl7pPr>
              <a:lvl8pPr marL="34290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Times New Roman" panose="02020603050405020304" pitchFamily="18" charset="0"/>
                </a:defRPr>
              </a:lvl8pPr>
              <a:lvl9pPr marL="38862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Times New Roman" panose="02020603050405020304" pitchFamily="18" charset="0"/>
                </a:defRPr>
              </a:lvl9pPr>
            </a:lstStyle>
            <a:p>
              <a:pPr algn="just">
                <a:spcBef>
                  <a:spcPct val="10000"/>
                </a:spcBef>
                <a:buFontTx/>
                <a:buNone/>
              </a:pPr>
              <a:r>
                <a:rPr lang="pt-PT" altLang="pt-PT" u="none"/>
                <a:t>Dimensões do elemento onde se encontra a baliza.</a:t>
              </a:r>
              <a:endParaRPr lang="pt-PT" altLang="pt-PT" sz="2400" u="none"/>
            </a:p>
          </p:txBody>
        </p:sp>
        <p:sp>
          <p:nvSpPr>
            <p:cNvPr id="59433" name="Rectangle 55"/>
            <p:cNvSpPr>
              <a:spLocks noChangeArrowheads="1"/>
            </p:cNvSpPr>
            <p:nvPr/>
          </p:nvSpPr>
          <p:spPr bwMode="auto">
            <a:xfrm>
              <a:off x="1728" y="-2544"/>
              <a:ext cx="192" cy="2304"/>
            </a:xfrm>
            <a:prstGeom prst="rect">
              <a:avLst/>
            </a:prstGeom>
            <a:solidFill>
              <a:srgbClr val="FF99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 anchor="ctr"/>
            <a:lstStyle>
              <a:lvl1pPr>
                <a:spcBef>
                  <a:spcPct val="20000"/>
                </a:spcBef>
                <a:buChar char="•"/>
                <a:defRPr sz="3200">
                  <a:solidFill>
                    <a:schemeClr val="tx1"/>
                  </a:solidFill>
                  <a:latin typeface="Times New Roman" panose="02020603050405020304" pitchFamily="18" charset="0"/>
                </a:defRPr>
              </a:lvl1pPr>
              <a:lvl2pPr marL="742950" indent="-285750">
                <a:spcBef>
                  <a:spcPct val="20000"/>
                </a:spcBef>
                <a:buChar char="–"/>
                <a:defRPr sz="2800">
                  <a:solidFill>
                    <a:schemeClr val="tx1"/>
                  </a:solidFill>
                  <a:latin typeface="Times New Roman" panose="02020603050405020304" pitchFamily="18" charset="0"/>
                </a:defRPr>
              </a:lvl2pPr>
              <a:lvl3pPr marL="1143000" indent="-228600">
                <a:spcBef>
                  <a:spcPct val="20000"/>
                </a:spcBef>
                <a:buChar char="•"/>
                <a:defRPr sz="2400">
                  <a:solidFill>
                    <a:schemeClr val="tx1"/>
                  </a:solidFill>
                  <a:latin typeface="Times New Roman" panose="02020603050405020304" pitchFamily="18" charset="0"/>
                </a:defRPr>
              </a:lvl3pPr>
              <a:lvl4pPr marL="1600200" indent="-228600">
                <a:spcBef>
                  <a:spcPct val="20000"/>
                </a:spcBef>
                <a:buChar char="–"/>
                <a:defRPr sz="2000">
                  <a:solidFill>
                    <a:schemeClr val="tx1"/>
                  </a:solidFill>
                  <a:latin typeface="Times New Roman" panose="02020603050405020304" pitchFamily="18" charset="0"/>
                </a:defRPr>
              </a:lvl4pPr>
              <a:lvl5pPr marL="2057400" indent="-228600">
                <a:spcBef>
                  <a:spcPct val="20000"/>
                </a:spcBef>
                <a:buChar char="»"/>
                <a:defRPr sz="2000">
                  <a:solidFill>
                    <a:schemeClr val="tx1"/>
                  </a:solidFill>
                  <a:latin typeface="Times New Roman" panose="02020603050405020304" pitchFamily="18" charset="0"/>
                </a:defRPr>
              </a:lvl5pPr>
              <a:lvl6pPr marL="25146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Times New Roman" panose="02020603050405020304" pitchFamily="18" charset="0"/>
                </a:defRPr>
              </a:lvl6pPr>
              <a:lvl7pPr marL="29718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Times New Roman" panose="02020603050405020304" pitchFamily="18" charset="0"/>
                </a:defRPr>
              </a:lvl7pPr>
              <a:lvl8pPr marL="34290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Times New Roman" panose="02020603050405020304" pitchFamily="18" charset="0"/>
                </a:defRPr>
              </a:lvl8pPr>
              <a:lvl9pPr marL="38862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Times New Roman" panose="02020603050405020304" pitchFamily="18" charset="0"/>
                </a:defRPr>
              </a:lvl9pPr>
            </a:lstStyle>
            <a:p>
              <a:pPr>
                <a:spcBef>
                  <a:spcPct val="0"/>
                </a:spcBef>
                <a:buFontTx/>
                <a:buNone/>
              </a:pPr>
              <a:endParaRPr lang="pt-PT" altLang="pt-PT" sz="2400"/>
            </a:p>
          </p:txBody>
        </p:sp>
      </p:grpSp>
      <p:grpSp>
        <p:nvGrpSpPr>
          <p:cNvPr id="14" name="Group 56"/>
          <p:cNvGrpSpPr>
            <a:grpSpLocks/>
          </p:cNvGrpSpPr>
          <p:nvPr/>
        </p:nvGrpSpPr>
        <p:grpSpPr bwMode="auto">
          <a:xfrm>
            <a:off x="2057400" y="1676400"/>
            <a:ext cx="5486400" cy="3657600"/>
            <a:chOff x="1632" y="-2640"/>
            <a:chExt cx="3456" cy="2304"/>
          </a:xfrm>
        </p:grpSpPr>
        <p:sp>
          <p:nvSpPr>
            <p:cNvPr id="59430" name="Text Box 57"/>
            <p:cNvSpPr txBox="1">
              <a:spLocks noChangeArrowheads="1"/>
            </p:cNvSpPr>
            <p:nvPr/>
          </p:nvSpPr>
          <p:spPr bwMode="auto">
            <a:xfrm>
              <a:off x="2352" y="-2112"/>
              <a:ext cx="2736" cy="985"/>
            </a:xfrm>
            <a:prstGeom prst="rect">
              <a:avLst/>
            </a:prstGeom>
            <a:solidFill>
              <a:srgbClr val="FFCC99"/>
            </a:solidFill>
            <a:ln w="9525">
              <a:solidFill>
                <a:schemeClr val="tx1"/>
              </a:solidFill>
              <a:miter lim="800000"/>
              <a:headEnd/>
              <a:tailEnd/>
            </a:ln>
          </p:spPr>
          <p:txBody>
            <a:bodyPr>
              <a:spAutoFit/>
            </a:bodyPr>
            <a:lstStyle>
              <a:lvl1pPr>
                <a:spcBef>
                  <a:spcPct val="20000"/>
                </a:spcBef>
                <a:buChar char="•"/>
                <a:defRPr sz="3200">
                  <a:solidFill>
                    <a:schemeClr val="tx1"/>
                  </a:solidFill>
                  <a:latin typeface="Times New Roman" panose="02020603050405020304" pitchFamily="18" charset="0"/>
                </a:defRPr>
              </a:lvl1pPr>
              <a:lvl2pPr marL="742950" indent="-285750">
                <a:spcBef>
                  <a:spcPct val="20000"/>
                </a:spcBef>
                <a:buChar char="–"/>
                <a:defRPr sz="2800">
                  <a:solidFill>
                    <a:schemeClr val="tx1"/>
                  </a:solidFill>
                  <a:latin typeface="Times New Roman" panose="02020603050405020304" pitchFamily="18" charset="0"/>
                </a:defRPr>
              </a:lvl2pPr>
              <a:lvl3pPr marL="1143000" indent="-228600">
                <a:spcBef>
                  <a:spcPct val="20000"/>
                </a:spcBef>
                <a:buChar char="•"/>
                <a:defRPr sz="2400">
                  <a:solidFill>
                    <a:schemeClr val="tx1"/>
                  </a:solidFill>
                  <a:latin typeface="Times New Roman" panose="02020603050405020304" pitchFamily="18" charset="0"/>
                </a:defRPr>
              </a:lvl3pPr>
              <a:lvl4pPr marL="1600200" indent="-228600">
                <a:spcBef>
                  <a:spcPct val="20000"/>
                </a:spcBef>
                <a:buChar char="–"/>
                <a:defRPr sz="2000">
                  <a:solidFill>
                    <a:schemeClr val="tx1"/>
                  </a:solidFill>
                  <a:latin typeface="Times New Roman" panose="02020603050405020304" pitchFamily="18" charset="0"/>
                </a:defRPr>
              </a:lvl4pPr>
              <a:lvl5pPr marL="2057400" indent="-228600">
                <a:spcBef>
                  <a:spcPct val="20000"/>
                </a:spcBef>
                <a:buChar char="»"/>
                <a:defRPr sz="2000">
                  <a:solidFill>
                    <a:schemeClr val="tx1"/>
                  </a:solidFill>
                  <a:latin typeface="Times New Roman" panose="02020603050405020304" pitchFamily="18" charset="0"/>
                </a:defRPr>
              </a:lvl5pPr>
              <a:lvl6pPr marL="25146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Times New Roman" panose="02020603050405020304" pitchFamily="18" charset="0"/>
                </a:defRPr>
              </a:lvl6pPr>
              <a:lvl7pPr marL="29718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Times New Roman" panose="02020603050405020304" pitchFamily="18" charset="0"/>
                </a:defRPr>
              </a:lvl7pPr>
              <a:lvl8pPr marL="34290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Times New Roman" panose="02020603050405020304" pitchFamily="18" charset="0"/>
                </a:defRPr>
              </a:lvl8pPr>
              <a:lvl9pPr marL="38862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Times New Roman" panose="02020603050405020304" pitchFamily="18" charset="0"/>
                </a:defRPr>
              </a:lvl9pPr>
            </a:lstStyle>
            <a:p>
              <a:pPr algn="just">
                <a:spcBef>
                  <a:spcPct val="10000"/>
                </a:spcBef>
                <a:buFontTx/>
                <a:buNone/>
              </a:pPr>
              <a:r>
                <a:rPr lang="pt-PT" altLang="pt-PT" u="none"/>
                <a:t>Posição da baliza relativamente ao elemento.</a:t>
              </a:r>
              <a:endParaRPr lang="pt-PT" altLang="pt-PT" sz="2400" u="none"/>
            </a:p>
          </p:txBody>
        </p:sp>
        <p:sp>
          <p:nvSpPr>
            <p:cNvPr id="59431" name="Rectangle 58"/>
            <p:cNvSpPr>
              <a:spLocks noChangeArrowheads="1"/>
            </p:cNvSpPr>
            <p:nvPr/>
          </p:nvSpPr>
          <p:spPr bwMode="auto">
            <a:xfrm>
              <a:off x="1632" y="-2640"/>
              <a:ext cx="192" cy="2304"/>
            </a:xfrm>
            <a:prstGeom prst="rect">
              <a:avLst/>
            </a:prstGeom>
            <a:solidFill>
              <a:srgbClr val="FF99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 anchor="ctr"/>
            <a:lstStyle>
              <a:lvl1pPr>
                <a:spcBef>
                  <a:spcPct val="20000"/>
                </a:spcBef>
                <a:buChar char="•"/>
                <a:defRPr sz="3200">
                  <a:solidFill>
                    <a:schemeClr val="tx1"/>
                  </a:solidFill>
                  <a:latin typeface="Times New Roman" panose="02020603050405020304" pitchFamily="18" charset="0"/>
                </a:defRPr>
              </a:lvl1pPr>
              <a:lvl2pPr marL="742950" indent="-285750">
                <a:spcBef>
                  <a:spcPct val="20000"/>
                </a:spcBef>
                <a:buChar char="–"/>
                <a:defRPr sz="2800">
                  <a:solidFill>
                    <a:schemeClr val="tx1"/>
                  </a:solidFill>
                  <a:latin typeface="Times New Roman" panose="02020603050405020304" pitchFamily="18" charset="0"/>
                </a:defRPr>
              </a:lvl2pPr>
              <a:lvl3pPr marL="1143000" indent="-228600">
                <a:spcBef>
                  <a:spcPct val="20000"/>
                </a:spcBef>
                <a:buChar char="•"/>
                <a:defRPr sz="2400">
                  <a:solidFill>
                    <a:schemeClr val="tx1"/>
                  </a:solidFill>
                  <a:latin typeface="Times New Roman" panose="02020603050405020304" pitchFamily="18" charset="0"/>
                </a:defRPr>
              </a:lvl3pPr>
              <a:lvl4pPr marL="1600200" indent="-228600">
                <a:spcBef>
                  <a:spcPct val="20000"/>
                </a:spcBef>
                <a:buChar char="–"/>
                <a:defRPr sz="2000">
                  <a:solidFill>
                    <a:schemeClr val="tx1"/>
                  </a:solidFill>
                  <a:latin typeface="Times New Roman" panose="02020603050405020304" pitchFamily="18" charset="0"/>
                </a:defRPr>
              </a:lvl4pPr>
              <a:lvl5pPr marL="2057400" indent="-228600">
                <a:spcBef>
                  <a:spcPct val="20000"/>
                </a:spcBef>
                <a:buChar char="»"/>
                <a:defRPr sz="2000">
                  <a:solidFill>
                    <a:schemeClr val="tx1"/>
                  </a:solidFill>
                  <a:latin typeface="Times New Roman" panose="02020603050405020304" pitchFamily="18" charset="0"/>
                </a:defRPr>
              </a:lvl5pPr>
              <a:lvl6pPr marL="25146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Times New Roman" panose="02020603050405020304" pitchFamily="18" charset="0"/>
                </a:defRPr>
              </a:lvl6pPr>
              <a:lvl7pPr marL="29718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Times New Roman" panose="02020603050405020304" pitchFamily="18" charset="0"/>
                </a:defRPr>
              </a:lvl7pPr>
              <a:lvl8pPr marL="34290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Times New Roman" panose="02020603050405020304" pitchFamily="18" charset="0"/>
                </a:defRPr>
              </a:lvl8pPr>
              <a:lvl9pPr marL="38862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Times New Roman" panose="02020603050405020304" pitchFamily="18" charset="0"/>
                </a:defRPr>
              </a:lvl9pPr>
            </a:lstStyle>
            <a:p>
              <a:pPr>
                <a:spcBef>
                  <a:spcPct val="0"/>
                </a:spcBef>
                <a:buFontTx/>
                <a:buNone/>
              </a:pPr>
              <a:endParaRPr lang="pt-PT" altLang="pt-PT" sz="2400"/>
            </a:p>
          </p:txBody>
        </p:sp>
      </p:grpSp>
      <p:grpSp>
        <p:nvGrpSpPr>
          <p:cNvPr id="15" name="Group 59"/>
          <p:cNvGrpSpPr>
            <a:grpSpLocks/>
          </p:cNvGrpSpPr>
          <p:nvPr/>
        </p:nvGrpSpPr>
        <p:grpSpPr bwMode="auto">
          <a:xfrm>
            <a:off x="228600" y="2590800"/>
            <a:ext cx="8153400" cy="3048000"/>
            <a:chOff x="144" y="1632"/>
            <a:chExt cx="5136" cy="1920"/>
          </a:xfrm>
        </p:grpSpPr>
        <p:sp>
          <p:nvSpPr>
            <p:cNvPr id="59428" name="Rectangle 60"/>
            <p:cNvSpPr>
              <a:spLocks noChangeArrowheads="1"/>
            </p:cNvSpPr>
            <p:nvPr/>
          </p:nvSpPr>
          <p:spPr bwMode="auto">
            <a:xfrm>
              <a:off x="144" y="3360"/>
              <a:ext cx="1536" cy="192"/>
            </a:xfrm>
            <a:prstGeom prst="rect">
              <a:avLst/>
            </a:prstGeom>
            <a:solidFill>
              <a:srgbClr val="FF99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 anchor="ctr"/>
            <a:lstStyle>
              <a:lvl1pPr>
                <a:spcBef>
                  <a:spcPct val="20000"/>
                </a:spcBef>
                <a:buChar char="•"/>
                <a:defRPr sz="3200">
                  <a:solidFill>
                    <a:schemeClr val="tx1"/>
                  </a:solidFill>
                  <a:latin typeface="Times New Roman" panose="02020603050405020304" pitchFamily="18" charset="0"/>
                </a:defRPr>
              </a:lvl1pPr>
              <a:lvl2pPr marL="742950" indent="-285750">
                <a:spcBef>
                  <a:spcPct val="20000"/>
                </a:spcBef>
                <a:buChar char="–"/>
                <a:defRPr sz="2800">
                  <a:solidFill>
                    <a:schemeClr val="tx1"/>
                  </a:solidFill>
                  <a:latin typeface="Times New Roman" panose="02020603050405020304" pitchFamily="18" charset="0"/>
                </a:defRPr>
              </a:lvl2pPr>
              <a:lvl3pPr marL="1143000" indent="-228600">
                <a:spcBef>
                  <a:spcPct val="20000"/>
                </a:spcBef>
                <a:buChar char="•"/>
                <a:defRPr sz="2400">
                  <a:solidFill>
                    <a:schemeClr val="tx1"/>
                  </a:solidFill>
                  <a:latin typeface="Times New Roman" panose="02020603050405020304" pitchFamily="18" charset="0"/>
                </a:defRPr>
              </a:lvl3pPr>
              <a:lvl4pPr marL="1600200" indent="-228600">
                <a:spcBef>
                  <a:spcPct val="20000"/>
                </a:spcBef>
                <a:buChar char="–"/>
                <a:defRPr sz="2000">
                  <a:solidFill>
                    <a:schemeClr val="tx1"/>
                  </a:solidFill>
                  <a:latin typeface="Times New Roman" panose="02020603050405020304" pitchFamily="18" charset="0"/>
                </a:defRPr>
              </a:lvl4pPr>
              <a:lvl5pPr marL="2057400" indent="-228600">
                <a:spcBef>
                  <a:spcPct val="20000"/>
                </a:spcBef>
                <a:buChar char="»"/>
                <a:defRPr sz="2000">
                  <a:solidFill>
                    <a:schemeClr val="tx1"/>
                  </a:solidFill>
                  <a:latin typeface="Times New Roman" panose="02020603050405020304" pitchFamily="18" charset="0"/>
                </a:defRPr>
              </a:lvl5pPr>
              <a:lvl6pPr marL="25146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Times New Roman" panose="02020603050405020304" pitchFamily="18" charset="0"/>
                </a:defRPr>
              </a:lvl6pPr>
              <a:lvl7pPr marL="29718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Times New Roman" panose="02020603050405020304" pitchFamily="18" charset="0"/>
                </a:defRPr>
              </a:lvl7pPr>
              <a:lvl8pPr marL="34290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Times New Roman" panose="02020603050405020304" pitchFamily="18" charset="0"/>
                </a:defRPr>
              </a:lvl8pPr>
              <a:lvl9pPr marL="38862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Times New Roman" panose="02020603050405020304" pitchFamily="18" charset="0"/>
                </a:defRPr>
              </a:lvl9pPr>
            </a:lstStyle>
            <a:p>
              <a:pPr>
                <a:spcBef>
                  <a:spcPct val="0"/>
                </a:spcBef>
                <a:buFontTx/>
                <a:buNone/>
              </a:pPr>
              <a:endParaRPr lang="pt-PT" altLang="pt-PT" sz="2400"/>
            </a:p>
          </p:txBody>
        </p:sp>
        <p:sp>
          <p:nvSpPr>
            <p:cNvPr id="59429" name="Text Box 61"/>
            <p:cNvSpPr txBox="1">
              <a:spLocks noChangeArrowheads="1"/>
            </p:cNvSpPr>
            <p:nvPr/>
          </p:nvSpPr>
          <p:spPr bwMode="auto">
            <a:xfrm>
              <a:off x="2544" y="1632"/>
              <a:ext cx="2736" cy="1292"/>
            </a:xfrm>
            <a:prstGeom prst="rect">
              <a:avLst/>
            </a:prstGeom>
            <a:solidFill>
              <a:srgbClr val="FFCC99"/>
            </a:solidFill>
            <a:ln w="9525">
              <a:solidFill>
                <a:schemeClr val="tx1"/>
              </a:solidFill>
              <a:miter lim="800000"/>
              <a:headEnd/>
              <a:tailEnd/>
            </a:ln>
          </p:spPr>
          <p:txBody>
            <a:bodyPr>
              <a:spAutoFit/>
            </a:bodyPr>
            <a:lstStyle>
              <a:lvl1pPr>
                <a:spcBef>
                  <a:spcPct val="20000"/>
                </a:spcBef>
                <a:buChar char="•"/>
                <a:defRPr sz="3200">
                  <a:solidFill>
                    <a:schemeClr val="tx1"/>
                  </a:solidFill>
                  <a:latin typeface="Times New Roman" panose="02020603050405020304" pitchFamily="18" charset="0"/>
                </a:defRPr>
              </a:lvl1pPr>
              <a:lvl2pPr marL="742950" indent="-285750">
                <a:spcBef>
                  <a:spcPct val="20000"/>
                </a:spcBef>
                <a:buChar char="–"/>
                <a:defRPr sz="2800">
                  <a:solidFill>
                    <a:schemeClr val="tx1"/>
                  </a:solidFill>
                  <a:latin typeface="Times New Roman" panose="02020603050405020304" pitchFamily="18" charset="0"/>
                </a:defRPr>
              </a:lvl2pPr>
              <a:lvl3pPr marL="1143000" indent="-228600">
                <a:spcBef>
                  <a:spcPct val="20000"/>
                </a:spcBef>
                <a:buChar char="•"/>
                <a:defRPr sz="2400">
                  <a:solidFill>
                    <a:schemeClr val="tx1"/>
                  </a:solidFill>
                  <a:latin typeface="Times New Roman" panose="02020603050405020304" pitchFamily="18" charset="0"/>
                </a:defRPr>
              </a:lvl3pPr>
              <a:lvl4pPr marL="1600200" indent="-228600">
                <a:spcBef>
                  <a:spcPct val="20000"/>
                </a:spcBef>
                <a:buChar char="–"/>
                <a:defRPr sz="2000">
                  <a:solidFill>
                    <a:schemeClr val="tx1"/>
                  </a:solidFill>
                  <a:latin typeface="Times New Roman" panose="02020603050405020304" pitchFamily="18" charset="0"/>
                </a:defRPr>
              </a:lvl4pPr>
              <a:lvl5pPr marL="2057400" indent="-228600">
                <a:spcBef>
                  <a:spcPct val="20000"/>
                </a:spcBef>
                <a:buChar char="»"/>
                <a:defRPr sz="2000">
                  <a:solidFill>
                    <a:schemeClr val="tx1"/>
                  </a:solidFill>
                  <a:latin typeface="Times New Roman" panose="02020603050405020304" pitchFamily="18" charset="0"/>
                </a:defRPr>
              </a:lvl5pPr>
              <a:lvl6pPr marL="25146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Times New Roman" panose="02020603050405020304" pitchFamily="18" charset="0"/>
                </a:defRPr>
              </a:lvl6pPr>
              <a:lvl7pPr marL="29718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Times New Roman" panose="02020603050405020304" pitchFamily="18" charset="0"/>
                </a:defRPr>
              </a:lvl7pPr>
              <a:lvl8pPr marL="34290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Times New Roman" panose="02020603050405020304" pitchFamily="18" charset="0"/>
                </a:defRPr>
              </a:lvl8pPr>
              <a:lvl9pPr marL="38862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Times New Roman" panose="02020603050405020304" pitchFamily="18" charset="0"/>
                </a:defRPr>
              </a:lvl9pPr>
            </a:lstStyle>
            <a:p>
              <a:pPr algn="just">
                <a:spcBef>
                  <a:spcPct val="10000"/>
                </a:spcBef>
                <a:buFontTx/>
                <a:buNone/>
              </a:pPr>
              <a:r>
                <a:rPr lang="pt-PT" altLang="pt-PT" u="none"/>
                <a:t>Distância do último ponto até à meta e existência ou não de balizagem.</a:t>
              </a:r>
              <a:endParaRPr lang="pt-PT" altLang="pt-PT" sz="2400" u="none"/>
            </a:p>
          </p:txBody>
        </p:sp>
      </p:grpSp>
      <p:sp>
        <p:nvSpPr>
          <p:cNvPr id="59407" name="Text Box 62"/>
          <p:cNvSpPr txBox="1">
            <a:spLocks noChangeArrowheads="1"/>
          </p:cNvSpPr>
          <p:nvPr/>
        </p:nvSpPr>
        <p:spPr bwMode="auto">
          <a:xfrm>
            <a:off x="0" y="228600"/>
            <a:ext cx="3995738" cy="5191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Times New Roman" panose="02020603050405020304" pitchFamily="18" charset="0"/>
              </a:defRPr>
            </a:lvl1pPr>
            <a:lvl2pPr marL="742950" indent="-28575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Times New Roman" panose="02020603050405020304" pitchFamily="18" charset="0"/>
              </a:defRPr>
            </a:lvl2pPr>
            <a:lvl3pPr marL="1143000" indent="-22860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Times New Roman" panose="02020603050405020304" pitchFamily="18" charset="0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Times New Roman" panose="02020603050405020304" pitchFamily="18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 New Roman" panose="02020603050405020304" pitchFamily="18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 New Roman" panose="02020603050405020304" pitchFamily="18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 New Roman" panose="02020603050405020304" pitchFamily="18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 New Roman" panose="02020603050405020304" pitchFamily="18" charset="0"/>
              </a:defRPr>
            </a:lvl9pPr>
          </a:lstStyle>
          <a:p>
            <a:pPr algn="ctr">
              <a:spcBef>
                <a:spcPct val="50000"/>
              </a:spcBef>
              <a:buFontTx/>
              <a:buNone/>
            </a:pPr>
            <a:r>
              <a:rPr lang="pt-PT" altLang="pt-PT" sz="2800" b="1" u="none" dirty="0">
                <a:solidFill>
                  <a:schemeClr val="accent2"/>
                </a:solidFill>
                <a:latin typeface="Arial" panose="020B0604020202020204" pitchFamily="34" charset="0"/>
              </a:rPr>
              <a:t>Cartão de Sinalética</a:t>
            </a:r>
            <a:endParaRPr lang="pt-PT" altLang="pt-PT" sz="2800" b="1" u="none" dirty="0">
              <a:latin typeface="Arial" panose="020B0604020202020204" pitchFamily="34" charset="0"/>
            </a:endParaRPr>
          </a:p>
        </p:txBody>
      </p:sp>
      <p:grpSp>
        <p:nvGrpSpPr>
          <p:cNvPr id="16" name="Group 63"/>
          <p:cNvGrpSpPr>
            <a:grpSpLocks/>
          </p:cNvGrpSpPr>
          <p:nvPr/>
        </p:nvGrpSpPr>
        <p:grpSpPr bwMode="auto">
          <a:xfrm>
            <a:off x="2743200" y="1905000"/>
            <a:ext cx="6400800" cy="2989263"/>
            <a:chOff x="1728" y="1056"/>
            <a:chExt cx="4032" cy="1883"/>
          </a:xfrm>
        </p:grpSpPr>
        <p:pic>
          <p:nvPicPr>
            <p:cNvPr id="59426" name="Picture 64" descr="IOFF"/>
            <p:cNvPicPr>
              <a:picLocks noChangeAspect="1" noChangeArrowheads="1"/>
            </p:cNvPicPr>
            <p:nvPr/>
          </p:nvPicPr>
          <p:blipFill>
            <a:blip r:embed="rId2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1728" y="1056"/>
              <a:ext cx="4032" cy="1883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sp>
          <p:nvSpPr>
            <p:cNvPr id="59427" name="Rectangle 65"/>
            <p:cNvSpPr>
              <a:spLocks noChangeArrowheads="1"/>
            </p:cNvSpPr>
            <p:nvPr/>
          </p:nvSpPr>
          <p:spPr bwMode="auto">
            <a:xfrm>
              <a:off x="1728" y="2688"/>
              <a:ext cx="4032" cy="240"/>
            </a:xfrm>
            <a:prstGeom prst="rect">
              <a:avLst/>
            </a:prstGeom>
            <a:solidFill>
              <a:schemeClr val="bg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 anchor="ctr"/>
            <a:lstStyle>
              <a:lvl1pPr>
                <a:spcBef>
                  <a:spcPct val="20000"/>
                </a:spcBef>
                <a:buChar char="•"/>
                <a:defRPr sz="3200">
                  <a:solidFill>
                    <a:schemeClr val="tx1"/>
                  </a:solidFill>
                  <a:latin typeface="Times New Roman" panose="02020603050405020304" pitchFamily="18" charset="0"/>
                </a:defRPr>
              </a:lvl1pPr>
              <a:lvl2pPr marL="742950" indent="-285750">
                <a:spcBef>
                  <a:spcPct val="20000"/>
                </a:spcBef>
                <a:buChar char="–"/>
                <a:defRPr sz="2800">
                  <a:solidFill>
                    <a:schemeClr val="tx1"/>
                  </a:solidFill>
                  <a:latin typeface="Times New Roman" panose="02020603050405020304" pitchFamily="18" charset="0"/>
                </a:defRPr>
              </a:lvl2pPr>
              <a:lvl3pPr marL="1143000" indent="-228600">
                <a:spcBef>
                  <a:spcPct val="20000"/>
                </a:spcBef>
                <a:buChar char="•"/>
                <a:defRPr sz="2400">
                  <a:solidFill>
                    <a:schemeClr val="tx1"/>
                  </a:solidFill>
                  <a:latin typeface="Times New Roman" panose="02020603050405020304" pitchFamily="18" charset="0"/>
                </a:defRPr>
              </a:lvl3pPr>
              <a:lvl4pPr marL="1600200" indent="-228600">
                <a:spcBef>
                  <a:spcPct val="20000"/>
                </a:spcBef>
                <a:buChar char="–"/>
                <a:defRPr sz="2000">
                  <a:solidFill>
                    <a:schemeClr val="tx1"/>
                  </a:solidFill>
                  <a:latin typeface="Times New Roman" panose="02020603050405020304" pitchFamily="18" charset="0"/>
                </a:defRPr>
              </a:lvl4pPr>
              <a:lvl5pPr marL="2057400" indent="-228600">
                <a:spcBef>
                  <a:spcPct val="20000"/>
                </a:spcBef>
                <a:buChar char="»"/>
                <a:defRPr sz="2000">
                  <a:solidFill>
                    <a:schemeClr val="tx1"/>
                  </a:solidFill>
                  <a:latin typeface="Times New Roman" panose="02020603050405020304" pitchFamily="18" charset="0"/>
                </a:defRPr>
              </a:lvl5pPr>
              <a:lvl6pPr marL="25146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Times New Roman" panose="02020603050405020304" pitchFamily="18" charset="0"/>
                </a:defRPr>
              </a:lvl6pPr>
              <a:lvl7pPr marL="29718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Times New Roman" panose="02020603050405020304" pitchFamily="18" charset="0"/>
                </a:defRPr>
              </a:lvl7pPr>
              <a:lvl8pPr marL="34290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Times New Roman" panose="02020603050405020304" pitchFamily="18" charset="0"/>
                </a:defRPr>
              </a:lvl8pPr>
              <a:lvl9pPr marL="38862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Times New Roman" panose="02020603050405020304" pitchFamily="18" charset="0"/>
                </a:defRPr>
              </a:lvl9pPr>
            </a:lstStyle>
            <a:p>
              <a:pPr>
                <a:spcBef>
                  <a:spcPct val="0"/>
                </a:spcBef>
                <a:buFontTx/>
                <a:buNone/>
              </a:pPr>
              <a:endParaRPr lang="pt-PT" altLang="pt-PT" sz="2400"/>
            </a:p>
          </p:txBody>
        </p:sp>
      </p:grpSp>
      <p:pic>
        <p:nvPicPr>
          <p:cNvPr id="90178" name="Picture 66" descr="IOF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743200" y="2286000"/>
            <a:ext cx="6400800" cy="20034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90179" name="Picture 67" descr="IOFC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038600" y="1981200"/>
            <a:ext cx="3810000" cy="28606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90180" name="Picture 68" descr="IOFE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038600" y="1752600"/>
            <a:ext cx="3352800" cy="33528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grpSp>
        <p:nvGrpSpPr>
          <p:cNvPr id="17" name="Group 69"/>
          <p:cNvGrpSpPr>
            <a:grpSpLocks/>
          </p:cNvGrpSpPr>
          <p:nvPr/>
        </p:nvGrpSpPr>
        <p:grpSpPr bwMode="auto">
          <a:xfrm>
            <a:off x="3733800" y="2971800"/>
            <a:ext cx="3676650" cy="849313"/>
            <a:chOff x="2544" y="2064"/>
            <a:chExt cx="2316" cy="535"/>
          </a:xfrm>
        </p:grpSpPr>
        <p:sp>
          <p:nvSpPr>
            <p:cNvPr id="59419" name="Text Box 70"/>
            <p:cNvSpPr txBox="1">
              <a:spLocks noChangeArrowheads="1"/>
            </p:cNvSpPr>
            <p:nvPr/>
          </p:nvSpPr>
          <p:spPr bwMode="auto">
            <a:xfrm>
              <a:off x="2544" y="2064"/>
              <a:ext cx="576" cy="480"/>
            </a:xfrm>
            <a:prstGeom prst="rect">
              <a:avLst/>
            </a:prstGeom>
            <a:noFill/>
            <a:ln w="28575">
              <a:solidFill>
                <a:srgbClr val="000000"/>
              </a:solidFill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/>
            <a:lstStyle>
              <a:lvl1pPr>
                <a:spcBef>
                  <a:spcPct val="20000"/>
                </a:spcBef>
                <a:buChar char="•"/>
                <a:defRPr sz="3200">
                  <a:solidFill>
                    <a:schemeClr val="tx1"/>
                  </a:solidFill>
                  <a:latin typeface="Times New Roman" panose="02020603050405020304" pitchFamily="18" charset="0"/>
                </a:defRPr>
              </a:lvl1pPr>
              <a:lvl2pPr marL="742950" indent="-285750">
                <a:spcBef>
                  <a:spcPct val="20000"/>
                </a:spcBef>
                <a:buChar char="–"/>
                <a:defRPr sz="2800">
                  <a:solidFill>
                    <a:schemeClr val="tx1"/>
                  </a:solidFill>
                  <a:latin typeface="Times New Roman" panose="02020603050405020304" pitchFamily="18" charset="0"/>
                </a:defRPr>
              </a:lvl2pPr>
              <a:lvl3pPr marL="1143000" indent="-228600">
                <a:spcBef>
                  <a:spcPct val="20000"/>
                </a:spcBef>
                <a:buChar char="•"/>
                <a:defRPr sz="2400">
                  <a:solidFill>
                    <a:schemeClr val="tx1"/>
                  </a:solidFill>
                  <a:latin typeface="Times New Roman" panose="02020603050405020304" pitchFamily="18" charset="0"/>
                </a:defRPr>
              </a:lvl3pPr>
              <a:lvl4pPr marL="1600200" indent="-228600">
                <a:spcBef>
                  <a:spcPct val="20000"/>
                </a:spcBef>
                <a:buChar char="–"/>
                <a:defRPr sz="2000">
                  <a:solidFill>
                    <a:schemeClr val="tx1"/>
                  </a:solidFill>
                  <a:latin typeface="Times New Roman" panose="02020603050405020304" pitchFamily="18" charset="0"/>
                </a:defRPr>
              </a:lvl4pPr>
              <a:lvl5pPr marL="2057400" indent="-228600">
                <a:spcBef>
                  <a:spcPct val="20000"/>
                </a:spcBef>
                <a:buChar char="»"/>
                <a:defRPr sz="2000">
                  <a:solidFill>
                    <a:schemeClr val="tx1"/>
                  </a:solidFill>
                  <a:latin typeface="Times New Roman" panose="02020603050405020304" pitchFamily="18" charset="0"/>
                </a:defRPr>
              </a:lvl5pPr>
              <a:lvl6pPr marL="25146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Times New Roman" panose="02020603050405020304" pitchFamily="18" charset="0"/>
                </a:defRPr>
              </a:lvl6pPr>
              <a:lvl7pPr marL="29718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Times New Roman" panose="02020603050405020304" pitchFamily="18" charset="0"/>
                </a:defRPr>
              </a:lvl7pPr>
              <a:lvl8pPr marL="34290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Times New Roman" panose="02020603050405020304" pitchFamily="18" charset="0"/>
                </a:defRPr>
              </a:lvl8pPr>
              <a:lvl9pPr marL="38862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Times New Roman" panose="02020603050405020304" pitchFamily="18" charset="0"/>
                </a:defRPr>
              </a:lvl9pPr>
            </a:lstStyle>
            <a:p>
              <a:pPr algn="ctr">
                <a:spcBef>
                  <a:spcPct val="50000"/>
                </a:spcBef>
                <a:buFontTx/>
                <a:buNone/>
              </a:pPr>
              <a:r>
                <a:rPr lang="en-GB" altLang="pt-PT" sz="4400" b="1" u="none"/>
                <a:t>5.5</a:t>
              </a:r>
              <a:endParaRPr lang="en-GB" altLang="pt-PT" sz="2400" u="none"/>
            </a:p>
          </p:txBody>
        </p:sp>
        <p:sp>
          <p:nvSpPr>
            <p:cNvPr id="59420" name="Text Box 71"/>
            <p:cNvSpPr txBox="1">
              <a:spLocks noChangeArrowheads="1"/>
            </p:cNvSpPr>
            <p:nvPr/>
          </p:nvSpPr>
          <p:spPr bwMode="auto">
            <a:xfrm>
              <a:off x="3120" y="2064"/>
              <a:ext cx="576" cy="480"/>
            </a:xfrm>
            <a:prstGeom prst="rect">
              <a:avLst/>
            </a:prstGeom>
            <a:noFill/>
            <a:ln w="28575">
              <a:solidFill>
                <a:srgbClr val="000000"/>
              </a:solidFill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/>
            <a:lstStyle>
              <a:lvl1pPr>
                <a:spcBef>
                  <a:spcPct val="20000"/>
                </a:spcBef>
                <a:buChar char="•"/>
                <a:defRPr sz="3200">
                  <a:solidFill>
                    <a:schemeClr val="tx1"/>
                  </a:solidFill>
                  <a:latin typeface="Times New Roman" panose="02020603050405020304" pitchFamily="18" charset="0"/>
                </a:defRPr>
              </a:lvl1pPr>
              <a:lvl2pPr marL="742950" indent="-285750">
                <a:spcBef>
                  <a:spcPct val="20000"/>
                </a:spcBef>
                <a:buChar char="–"/>
                <a:defRPr sz="2800">
                  <a:solidFill>
                    <a:schemeClr val="tx1"/>
                  </a:solidFill>
                  <a:latin typeface="Times New Roman" panose="02020603050405020304" pitchFamily="18" charset="0"/>
                </a:defRPr>
              </a:lvl2pPr>
              <a:lvl3pPr marL="1143000" indent="-228600">
                <a:spcBef>
                  <a:spcPct val="20000"/>
                </a:spcBef>
                <a:buChar char="•"/>
                <a:defRPr sz="2400">
                  <a:solidFill>
                    <a:schemeClr val="tx1"/>
                  </a:solidFill>
                  <a:latin typeface="Times New Roman" panose="02020603050405020304" pitchFamily="18" charset="0"/>
                </a:defRPr>
              </a:lvl3pPr>
              <a:lvl4pPr marL="1600200" indent="-228600">
                <a:spcBef>
                  <a:spcPct val="20000"/>
                </a:spcBef>
                <a:buChar char="–"/>
                <a:defRPr sz="2000">
                  <a:solidFill>
                    <a:schemeClr val="tx1"/>
                  </a:solidFill>
                  <a:latin typeface="Times New Roman" panose="02020603050405020304" pitchFamily="18" charset="0"/>
                </a:defRPr>
              </a:lvl4pPr>
              <a:lvl5pPr marL="2057400" indent="-228600">
                <a:spcBef>
                  <a:spcPct val="20000"/>
                </a:spcBef>
                <a:buChar char="»"/>
                <a:defRPr sz="2000">
                  <a:solidFill>
                    <a:schemeClr val="tx1"/>
                  </a:solidFill>
                  <a:latin typeface="Times New Roman" panose="02020603050405020304" pitchFamily="18" charset="0"/>
                </a:defRPr>
              </a:lvl5pPr>
              <a:lvl6pPr marL="25146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Times New Roman" panose="02020603050405020304" pitchFamily="18" charset="0"/>
                </a:defRPr>
              </a:lvl6pPr>
              <a:lvl7pPr marL="29718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Times New Roman" panose="02020603050405020304" pitchFamily="18" charset="0"/>
                </a:defRPr>
              </a:lvl7pPr>
              <a:lvl8pPr marL="34290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Times New Roman" panose="02020603050405020304" pitchFamily="18" charset="0"/>
                </a:defRPr>
              </a:lvl8pPr>
              <a:lvl9pPr marL="38862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Times New Roman" panose="02020603050405020304" pitchFamily="18" charset="0"/>
                </a:defRPr>
              </a:lvl9pPr>
            </a:lstStyle>
            <a:p>
              <a:pPr algn="ctr">
                <a:spcBef>
                  <a:spcPct val="50000"/>
                </a:spcBef>
                <a:buFontTx/>
                <a:buNone/>
              </a:pPr>
              <a:r>
                <a:rPr lang="en-GB" altLang="pt-PT" sz="3600" b="1" u="none"/>
                <a:t>7x5</a:t>
              </a:r>
              <a:endParaRPr lang="en-GB" altLang="pt-PT" sz="2400" u="none"/>
            </a:p>
          </p:txBody>
        </p:sp>
        <p:sp>
          <p:nvSpPr>
            <p:cNvPr id="59421" name="Text Box 72"/>
            <p:cNvSpPr txBox="1">
              <a:spLocks noChangeArrowheads="1"/>
            </p:cNvSpPr>
            <p:nvPr/>
          </p:nvSpPr>
          <p:spPr bwMode="auto">
            <a:xfrm>
              <a:off x="3696" y="2064"/>
              <a:ext cx="576" cy="480"/>
            </a:xfrm>
            <a:prstGeom prst="rect">
              <a:avLst/>
            </a:prstGeom>
            <a:noFill/>
            <a:ln w="28575">
              <a:solidFill>
                <a:srgbClr val="000000"/>
              </a:solidFill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/>
            <a:lstStyle>
              <a:lvl1pPr>
                <a:spcBef>
                  <a:spcPct val="20000"/>
                </a:spcBef>
                <a:buChar char="•"/>
                <a:defRPr sz="3200">
                  <a:solidFill>
                    <a:schemeClr val="tx1"/>
                  </a:solidFill>
                  <a:latin typeface="Times New Roman" panose="02020603050405020304" pitchFamily="18" charset="0"/>
                </a:defRPr>
              </a:lvl1pPr>
              <a:lvl2pPr marL="742950" indent="-285750">
                <a:spcBef>
                  <a:spcPct val="20000"/>
                </a:spcBef>
                <a:buChar char="–"/>
                <a:defRPr sz="2800">
                  <a:solidFill>
                    <a:schemeClr val="tx1"/>
                  </a:solidFill>
                  <a:latin typeface="Times New Roman" panose="02020603050405020304" pitchFamily="18" charset="0"/>
                </a:defRPr>
              </a:lvl2pPr>
              <a:lvl3pPr marL="1143000" indent="-228600">
                <a:spcBef>
                  <a:spcPct val="20000"/>
                </a:spcBef>
                <a:buChar char="•"/>
                <a:defRPr sz="2400">
                  <a:solidFill>
                    <a:schemeClr val="tx1"/>
                  </a:solidFill>
                  <a:latin typeface="Times New Roman" panose="02020603050405020304" pitchFamily="18" charset="0"/>
                </a:defRPr>
              </a:lvl3pPr>
              <a:lvl4pPr marL="1600200" indent="-228600">
                <a:spcBef>
                  <a:spcPct val="20000"/>
                </a:spcBef>
                <a:buChar char="–"/>
                <a:defRPr sz="2000">
                  <a:solidFill>
                    <a:schemeClr val="tx1"/>
                  </a:solidFill>
                  <a:latin typeface="Times New Roman" panose="02020603050405020304" pitchFamily="18" charset="0"/>
                </a:defRPr>
              </a:lvl4pPr>
              <a:lvl5pPr marL="2057400" indent="-228600">
                <a:spcBef>
                  <a:spcPct val="20000"/>
                </a:spcBef>
                <a:buChar char="»"/>
                <a:defRPr sz="2000">
                  <a:solidFill>
                    <a:schemeClr val="tx1"/>
                  </a:solidFill>
                  <a:latin typeface="Times New Roman" panose="02020603050405020304" pitchFamily="18" charset="0"/>
                </a:defRPr>
              </a:lvl5pPr>
              <a:lvl6pPr marL="25146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Times New Roman" panose="02020603050405020304" pitchFamily="18" charset="0"/>
                </a:defRPr>
              </a:lvl6pPr>
              <a:lvl7pPr marL="29718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Times New Roman" panose="02020603050405020304" pitchFamily="18" charset="0"/>
                </a:defRPr>
              </a:lvl7pPr>
              <a:lvl8pPr marL="34290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Times New Roman" panose="02020603050405020304" pitchFamily="18" charset="0"/>
                </a:defRPr>
              </a:lvl8pPr>
              <a:lvl9pPr marL="38862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Times New Roman" panose="02020603050405020304" pitchFamily="18" charset="0"/>
                </a:defRPr>
              </a:lvl9pPr>
            </a:lstStyle>
            <a:p>
              <a:pPr>
                <a:spcBef>
                  <a:spcPct val="50000"/>
                </a:spcBef>
                <a:buFontTx/>
                <a:buNone/>
              </a:pPr>
              <a:r>
                <a:rPr lang="en-GB" altLang="pt-PT" sz="2400" b="1" u="none"/>
                <a:t>1.5</a:t>
              </a:r>
              <a:endParaRPr lang="en-GB" altLang="pt-PT" sz="2400" u="none"/>
            </a:p>
          </p:txBody>
        </p:sp>
        <p:sp>
          <p:nvSpPr>
            <p:cNvPr id="59422" name="Line 73"/>
            <p:cNvSpPr>
              <a:spLocks noChangeShapeType="1"/>
            </p:cNvSpPr>
            <p:nvPr/>
          </p:nvSpPr>
          <p:spPr bwMode="auto">
            <a:xfrm flipH="1">
              <a:off x="3792" y="2112"/>
              <a:ext cx="432" cy="384"/>
            </a:xfrm>
            <a:prstGeom prst="line">
              <a:avLst/>
            </a:prstGeom>
            <a:noFill/>
            <a:ln w="28575">
              <a:solidFill>
                <a:schemeClr val="tx1"/>
              </a:solidFill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 wrap="none" anchor="ctr"/>
            <a:lstStyle/>
            <a:p>
              <a:endParaRPr lang="pt-PT"/>
            </a:p>
          </p:txBody>
        </p:sp>
        <p:sp>
          <p:nvSpPr>
            <p:cNvPr id="59423" name="Text Box 74"/>
            <p:cNvSpPr txBox="1">
              <a:spLocks noChangeArrowheads="1"/>
            </p:cNvSpPr>
            <p:nvPr/>
          </p:nvSpPr>
          <p:spPr bwMode="auto">
            <a:xfrm>
              <a:off x="3888" y="2272"/>
              <a:ext cx="396" cy="327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>
              <a:spAutoFit/>
            </a:bodyPr>
            <a:lstStyle>
              <a:lvl1pPr>
                <a:spcBef>
                  <a:spcPct val="20000"/>
                </a:spcBef>
                <a:buChar char="•"/>
                <a:defRPr sz="3200">
                  <a:solidFill>
                    <a:schemeClr val="tx1"/>
                  </a:solidFill>
                  <a:latin typeface="Times New Roman" panose="02020603050405020304" pitchFamily="18" charset="0"/>
                </a:defRPr>
              </a:lvl1pPr>
              <a:lvl2pPr marL="742950" indent="-285750">
                <a:spcBef>
                  <a:spcPct val="20000"/>
                </a:spcBef>
                <a:buChar char="–"/>
                <a:defRPr sz="2800">
                  <a:solidFill>
                    <a:schemeClr val="tx1"/>
                  </a:solidFill>
                  <a:latin typeface="Times New Roman" panose="02020603050405020304" pitchFamily="18" charset="0"/>
                </a:defRPr>
              </a:lvl2pPr>
              <a:lvl3pPr marL="1143000" indent="-228600">
                <a:spcBef>
                  <a:spcPct val="20000"/>
                </a:spcBef>
                <a:buChar char="•"/>
                <a:defRPr sz="2400">
                  <a:solidFill>
                    <a:schemeClr val="tx1"/>
                  </a:solidFill>
                  <a:latin typeface="Times New Roman" panose="02020603050405020304" pitchFamily="18" charset="0"/>
                </a:defRPr>
              </a:lvl3pPr>
              <a:lvl4pPr marL="1600200" indent="-228600">
                <a:spcBef>
                  <a:spcPct val="20000"/>
                </a:spcBef>
                <a:buChar char="–"/>
                <a:defRPr sz="2000">
                  <a:solidFill>
                    <a:schemeClr val="tx1"/>
                  </a:solidFill>
                  <a:latin typeface="Times New Roman" panose="02020603050405020304" pitchFamily="18" charset="0"/>
                </a:defRPr>
              </a:lvl4pPr>
              <a:lvl5pPr marL="2057400" indent="-228600">
                <a:spcBef>
                  <a:spcPct val="20000"/>
                </a:spcBef>
                <a:buChar char="»"/>
                <a:defRPr sz="2000">
                  <a:solidFill>
                    <a:schemeClr val="tx1"/>
                  </a:solidFill>
                  <a:latin typeface="Times New Roman" panose="02020603050405020304" pitchFamily="18" charset="0"/>
                </a:defRPr>
              </a:lvl5pPr>
              <a:lvl6pPr marL="25146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Times New Roman" panose="02020603050405020304" pitchFamily="18" charset="0"/>
                </a:defRPr>
              </a:lvl6pPr>
              <a:lvl7pPr marL="29718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Times New Roman" panose="02020603050405020304" pitchFamily="18" charset="0"/>
                </a:defRPr>
              </a:lvl7pPr>
              <a:lvl8pPr marL="34290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Times New Roman" panose="02020603050405020304" pitchFamily="18" charset="0"/>
                </a:defRPr>
              </a:lvl8pPr>
              <a:lvl9pPr marL="38862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Times New Roman" panose="02020603050405020304" pitchFamily="18" charset="0"/>
                </a:defRPr>
              </a:lvl9pPr>
            </a:lstStyle>
            <a:p>
              <a:pPr>
                <a:spcBef>
                  <a:spcPct val="0"/>
                </a:spcBef>
                <a:buFontTx/>
                <a:buNone/>
              </a:pPr>
              <a:r>
                <a:rPr lang="en-GB" altLang="pt-PT" sz="2800" b="1" u="none"/>
                <a:t>2.0</a:t>
              </a:r>
              <a:endParaRPr lang="en-GB" altLang="pt-PT" sz="2400" u="none"/>
            </a:p>
          </p:txBody>
        </p:sp>
        <p:sp>
          <p:nvSpPr>
            <p:cNvPr id="59424" name="Text Box 75"/>
            <p:cNvSpPr txBox="1">
              <a:spLocks noChangeArrowheads="1"/>
            </p:cNvSpPr>
            <p:nvPr/>
          </p:nvSpPr>
          <p:spPr bwMode="auto">
            <a:xfrm>
              <a:off x="4272" y="2064"/>
              <a:ext cx="576" cy="480"/>
            </a:xfrm>
            <a:prstGeom prst="rect">
              <a:avLst/>
            </a:prstGeom>
            <a:noFill/>
            <a:ln w="28575">
              <a:solidFill>
                <a:srgbClr val="000000"/>
              </a:solidFill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/>
            <a:lstStyle>
              <a:lvl1pPr>
                <a:spcBef>
                  <a:spcPct val="20000"/>
                </a:spcBef>
                <a:buChar char="•"/>
                <a:defRPr sz="3200">
                  <a:solidFill>
                    <a:schemeClr val="tx1"/>
                  </a:solidFill>
                  <a:latin typeface="Times New Roman" panose="02020603050405020304" pitchFamily="18" charset="0"/>
                </a:defRPr>
              </a:lvl1pPr>
              <a:lvl2pPr marL="742950" indent="-285750">
                <a:spcBef>
                  <a:spcPct val="20000"/>
                </a:spcBef>
                <a:buChar char="–"/>
                <a:defRPr sz="2800">
                  <a:solidFill>
                    <a:schemeClr val="tx1"/>
                  </a:solidFill>
                  <a:latin typeface="Times New Roman" panose="02020603050405020304" pitchFamily="18" charset="0"/>
                </a:defRPr>
              </a:lvl2pPr>
              <a:lvl3pPr marL="1143000" indent="-228600">
                <a:spcBef>
                  <a:spcPct val="20000"/>
                </a:spcBef>
                <a:buChar char="•"/>
                <a:defRPr sz="2400">
                  <a:solidFill>
                    <a:schemeClr val="tx1"/>
                  </a:solidFill>
                  <a:latin typeface="Times New Roman" panose="02020603050405020304" pitchFamily="18" charset="0"/>
                </a:defRPr>
              </a:lvl3pPr>
              <a:lvl4pPr marL="1600200" indent="-228600">
                <a:spcBef>
                  <a:spcPct val="20000"/>
                </a:spcBef>
                <a:buChar char="–"/>
                <a:defRPr sz="2000">
                  <a:solidFill>
                    <a:schemeClr val="tx1"/>
                  </a:solidFill>
                  <a:latin typeface="Times New Roman" panose="02020603050405020304" pitchFamily="18" charset="0"/>
                </a:defRPr>
              </a:lvl4pPr>
              <a:lvl5pPr marL="2057400" indent="-228600">
                <a:spcBef>
                  <a:spcPct val="20000"/>
                </a:spcBef>
                <a:buChar char="»"/>
                <a:defRPr sz="2000">
                  <a:solidFill>
                    <a:schemeClr val="tx1"/>
                  </a:solidFill>
                  <a:latin typeface="Times New Roman" panose="02020603050405020304" pitchFamily="18" charset="0"/>
                </a:defRPr>
              </a:lvl5pPr>
              <a:lvl6pPr marL="25146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Times New Roman" panose="02020603050405020304" pitchFamily="18" charset="0"/>
                </a:defRPr>
              </a:lvl6pPr>
              <a:lvl7pPr marL="29718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Times New Roman" panose="02020603050405020304" pitchFamily="18" charset="0"/>
                </a:defRPr>
              </a:lvl7pPr>
              <a:lvl8pPr marL="34290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Times New Roman" panose="02020603050405020304" pitchFamily="18" charset="0"/>
                </a:defRPr>
              </a:lvl8pPr>
              <a:lvl9pPr marL="38862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Times New Roman" panose="02020603050405020304" pitchFamily="18" charset="0"/>
                </a:defRPr>
              </a:lvl9pPr>
            </a:lstStyle>
            <a:p>
              <a:pPr>
                <a:spcBef>
                  <a:spcPct val="50000"/>
                </a:spcBef>
                <a:buFontTx/>
                <a:buNone/>
              </a:pPr>
              <a:r>
                <a:rPr lang="en-GB" altLang="pt-PT" sz="2400" b="1" u="none"/>
                <a:t>1.5</a:t>
              </a:r>
              <a:endParaRPr lang="en-GB" altLang="pt-PT" sz="2400" u="none"/>
            </a:p>
          </p:txBody>
        </p:sp>
        <p:sp>
          <p:nvSpPr>
            <p:cNvPr id="59425" name="Text Box 76"/>
            <p:cNvSpPr txBox="1">
              <a:spLocks noChangeArrowheads="1"/>
            </p:cNvSpPr>
            <p:nvPr/>
          </p:nvSpPr>
          <p:spPr bwMode="auto">
            <a:xfrm>
              <a:off x="4464" y="2256"/>
              <a:ext cx="396" cy="327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>
              <a:spAutoFit/>
            </a:bodyPr>
            <a:lstStyle>
              <a:lvl1pPr>
                <a:spcBef>
                  <a:spcPct val="20000"/>
                </a:spcBef>
                <a:buChar char="•"/>
                <a:defRPr sz="3200">
                  <a:solidFill>
                    <a:schemeClr val="tx1"/>
                  </a:solidFill>
                  <a:latin typeface="Times New Roman" panose="02020603050405020304" pitchFamily="18" charset="0"/>
                </a:defRPr>
              </a:lvl1pPr>
              <a:lvl2pPr marL="742950" indent="-285750">
                <a:spcBef>
                  <a:spcPct val="20000"/>
                </a:spcBef>
                <a:buChar char="–"/>
                <a:defRPr sz="2800">
                  <a:solidFill>
                    <a:schemeClr val="tx1"/>
                  </a:solidFill>
                  <a:latin typeface="Times New Roman" panose="02020603050405020304" pitchFamily="18" charset="0"/>
                </a:defRPr>
              </a:lvl2pPr>
              <a:lvl3pPr marL="1143000" indent="-228600">
                <a:spcBef>
                  <a:spcPct val="20000"/>
                </a:spcBef>
                <a:buChar char="•"/>
                <a:defRPr sz="2400">
                  <a:solidFill>
                    <a:schemeClr val="tx1"/>
                  </a:solidFill>
                  <a:latin typeface="Times New Roman" panose="02020603050405020304" pitchFamily="18" charset="0"/>
                </a:defRPr>
              </a:lvl3pPr>
              <a:lvl4pPr marL="1600200" indent="-228600">
                <a:spcBef>
                  <a:spcPct val="20000"/>
                </a:spcBef>
                <a:buChar char="–"/>
                <a:defRPr sz="2000">
                  <a:solidFill>
                    <a:schemeClr val="tx1"/>
                  </a:solidFill>
                  <a:latin typeface="Times New Roman" panose="02020603050405020304" pitchFamily="18" charset="0"/>
                </a:defRPr>
              </a:lvl4pPr>
              <a:lvl5pPr marL="2057400" indent="-228600">
                <a:spcBef>
                  <a:spcPct val="20000"/>
                </a:spcBef>
                <a:buChar char="»"/>
                <a:defRPr sz="2000">
                  <a:solidFill>
                    <a:schemeClr val="tx1"/>
                  </a:solidFill>
                  <a:latin typeface="Times New Roman" panose="02020603050405020304" pitchFamily="18" charset="0"/>
                </a:defRPr>
              </a:lvl5pPr>
              <a:lvl6pPr marL="25146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Times New Roman" panose="02020603050405020304" pitchFamily="18" charset="0"/>
                </a:defRPr>
              </a:lvl6pPr>
              <a:lvl7pPr marL="29718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Times New Roman" panose="02020603050405020304" pitchFamily="18" charset="0"/>
                </a:defRPr>
              </a:lvl7pPr>
              <a:lvl8pPr marL="34290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Times New Roman" panose="02020603050405020304" pitchFamily="18" charset="0"/>
                </a:defRPr>
              </a:lvl8pPr>
              <a:lvl9pPr marL="38862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Times New Roman" panose="02020603050405020304" pitchFamily="18" charset="0"/>
                </a:defRPr>
              </a:lvl9pPr>
            </a:lstStyle>
            <a:p>
              <a:pPr>
                <a:spcBef>
                  <a:spcPct val="0"/>
                </a:spcBef>
                <a:buFontTx/>
                <a:buNone/>
              </a:pPr>
              <a:r>
                <a:rPr lang="en-GB" altLang="pt-PT" sz="2800" b="1" u="none"/>
                <a:t>2.0</a:t>
              </a:r>
              <a:endParaRPr lang="en-GB" altLang="pt-PT" sz="2400" u="none"/>
            </a:p>
          </p:txBody>
        </p:sp>
      </p:grpSp>
      <p:pic>
        <p:nvPicPr>
          <p:cNvPr id="90189" name="Picture 77" descr="IOFH"/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505200" y="2895600"/>
            <a:ext cx="5257800" cy="10604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grpSp>
        <p:nvGrpSpPr>
          <p:cNvPr id="18" name="Group 78"/>
          <p:cNvGrpSpPr>
            <a:grpSpLocks/>
          </p:cNvGrpSpPr>
          <p:nvPr/>
        </p:nvGrpSpPr>
        <p:grpSpPr bwMode="auto">
          <a:xfrm>
            <a:off x="3352800" y="1981200"/>
            <a:ext cx="5410200" cy="2708275"/>
            <a:chOff x="0" y="2352"/>
            <a:chExt cx="3408" cy="1706"/>
          </a:xfrm>
        </p:grpSpPr>
        <p:pic>
          <p:nvPicPr>
            <p:cNvPr id="59415" name="Picture 79" descr="IOFZIEL"/>
            <p:cNvPicPr>
              <a:picLocks noChangeAspect="1" noChangeArrowheads="1"/>
            </p:cNvPicPr>
            <p:nvPr/>
          </p:nvPicPr>
          <p:blipFill>
            <a:blip r:embed="rId7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0" y="2352"/>
              <a:ext cx="3408" cy="1706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sp>
          <p:nvSpPr>
            <p:cNvPr id="59416" name="Text Box 80"/>
            <p:cNvSpPr txBox="1">
              <a:spLocks noChangeArrowheads="1"/>
            </p:cNvSpPr>
            <p:nvPr/>
          </p:nvSpPr>
          <p:spPr bwMode="auto">
            <a:xfrm>
              <a:off x="1296" y="2400"/>
              <a:ext cx="672" cy="327"/>
            </a:xfrm>
            <a:prstGeom prst="rect">
              <a:avLst/>
            </a:prstGeom>
            <a:solidFill>
              <a:schemeClr val="bg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>
              <a:lvl1pPr>
                <a:spcBef>
                  <a:spcPct val="20000"/>
                </a:spcBef>
                <a:buChar char="•"/>
                <a:defRPr sz="3200">
                  <a:solidFill>
                    <a:schemeClr val="tx1"/>
                  </a:solidFill>
                  <a:latin typeface="Times New Roman" panose="02020603050405020304" pitchFamily="18" charset="0"/>
                </a:defRPr>
              </a:lvl1pPr>
              <a:lvl2pPr marL="742950" indent="-285750">
                <a:spcBef>
                  <a:spcPct val="20000"/>
                </a:spcBef>
                <a:buChar char="–"/>
                <a:defRPr sz="2800">
                  <a:solidFill>
                    <a:schemeClr val="tx1"/>
                  </a:solidFill>
                  <a:latin typeface="Times New Roman" panose="02020603050405020304" pitchFamily="18" charset="0"/>
                </a:defRPr>
              </a:lvl2pPr>
              <a:lvl3pPr marL="1143000" indent="-228600">
                <a:spcBef>
                  <a:spcPct val="20000"/>
                </a:spcBef>
                <a:buChar char="•"/>
                <a:defRPr sz="2400">
                  <a:solidFill>
                    <a:schemeClr val="tx1"/>
                  </a:solidFill>
                  <a:latin typeface="Times New Roman" panose="02020603050405020304" pitchFamily="18" charset="0"/>
                </a:defRPr>
              </a:lvl3pPr>
              <a:lvl4pPr marL="1600200" indent="-228600">
                <a:spcBef>
                  <a:spcPct val="20000"/>
                </a:spcBef>
                <a:buChar char="–"/>
                <a:defRPr sz="2000">
                  <a:solidFill>
                    <a:schemeClr val="tx1"/>
                  </a:solidFill>
                  <a:latin typeface="Times New Roman" panose="02020603050405020304" pitchFamily="18" charset="0"/>
                </a:defRPr>
              </a:lvl4pPr>
              <a:lvl5pPr marL="2057400" indent="-228600">
                <a:spcBef>
                  <a:spcPct val="20000"/>
                </a:spcBef>
                <a:buChar char="»"/>
                <a:defRPr sz="2000">
                  <a:solidFill>
                    <a:schemeClr val="tx1"/>
                  </a:solidFill>
                  <a:latin typeface="Times New Roman" panose="02020603050405020304" pitchFamily="18" charset="0"/>
                </a:defRPr>
              </a:lvl5pPr>
              <a:lvl6pPr marL="25146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Times New Roman" panose="02020603050405020304" pitchFamily="18" charset="0"/>
                </a:defRPr>
              </a:lvl6pPr>
              <a:lvl7pPr marL="29718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Times New Roman" panose="02020603050405020304" pitchFamily="18" charset="0"/>
                </a:defRPr>
              </a:lvl7pPr>
              <a:lvl8pPr marL="34290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Times New Roman" panose="02020603050405020304" pitchFamily="18" charset="0"/>
                </a:defRPr>
              </a:lvl8pPr>
              <a:lvl9pPr marL="38862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Times New Roman" panose="02020603050405020304" pitchFamily="18" charset="0"/>
                </a:defRPr>
              </a:lvl9pPr>
            </a:lstStyle>
            <a:p>
              <a:pPr algn="ctr">
                <a:spcBef>
                  <a:spcPct val="50000"/>
                </a:spcBef>
                <a:buFontTx/>
                <a:buNone/>
              </a:pPr>
              <a:r>
                <a:rPr lang="en-GB" altLang="pt-PT" sz="2800" b="1" u="none"/>
                <a:t>150 </a:t>
              </a:r>
              <a:endParaRPr lang="en-GB" altLang="pt-PT" sz="2400" u="none"/>
            </a:p>
          </p:txBody>
        </p:sp>
        <p:sp>
          <p:nvSpPr>
            <p:cNvPr id="59417" name="Text Box 81"/>
            <p:cNvSpPr txBox="1">
              <a:spLocks noChangeArrowheads="1"/>
            </p:cNvSpPr>
            <p:nvPr/>
          </p:nvSpPr>
          <p:spPr bwMode="auto">
            <a:xfrm>
              <a:off x="1296" y="2832"/>
              <a:ext cx="672" cy="327"/>
            </a:xfrm>
            <a:prstGeom prst="rect">
              <a:avLst/>
            </a:prstGeom>
            <a:solidFill>
              <a:schemeClr val="bg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>
              <a:lvl1pPr>
                <a:spcBef>
                  <a:spcPct val="20000"/>
                </a:spcBef>
                <a:buChar char="•"/>
                <a:defRPr sz="3200">
                  <a:solidFill>
                    <a:schemeClr val="tx1"/>
                  </a:solidFill>
                  <a:latin typeface="Times New Roman" panose="02020603050405020304" pitchFamily="18" charset="0"/>
                </a:defRPr>
              </a:lvl1pPr>
              <a:lvl2pPr marL="742950" indent="-285750">
                <a:spcBef>
                  <a:spcPct val="20000"/>
                </a:spcBef>
                <a:buChar char="–"/>
                <a:defRPr sz="2800">
                  <a:solidFill>
                    <a:schemeClr val="tx1"/>
                  </a:solidFill>
                  <a:latin typeface="Times New Roman" panose="02020603050405020304" pitchFamily="18" charset="0"/>
                </a:defRPr>
              </a:lvl2pPr>
              <a:lvl3pPr marL="1143000" indent="-228600">
                <a:spcBef>
                  <a:spcPct val="20000"/>
                </a:spcBef>
                <a:buChar char="•"/>
                <a:defRPr sz="2400">
                  <a:solidFill>
                    <a:schemeClr val="tx1"/>
                  </a:solidFill>
                  <a:latin typeface="Times New Roman" panose="02020603050405020304" pitchFamily="18" charset="0"/>
                </a:defRPr>
              </a:lvl3pPr>
              <a:lvl4pPr marL="1600200" indent="-228600">
                <a:spcBef>
                  <a:spcPct val="20000"/>
                </a:spcBef>
                <a:buChar char="–"/>
                <a:defRPr sz="2000">
                  <a:solidFill>
                    <a:schemeClr val="tx1"/>
                  </a:solidFill>
                  <a:latin typeface="Times New Roman" panose="02020603050405020304" pitchFamily="18" charset="0"/>
                </a:defRPr>
              </a:lvl4pPr>
              <a:lvl5pPr marL="2057400" indent="-228600">
                <a:spcBef>
                  <a:spcPct val="20000"/>
                </a:spcBef>
                <a:buChar char="»"/>
                <a:defRPr sz="2000">
                  <a:solidFill>
                    <a:schemeClr val="tx1"/>
                  </a:solidFill>
                  <a:latin typeface="Times New Roman" panose="02020603050405020304" pitchFamily="18" charset="0"/>
                </a:defRPr>
              </a:lvl5pPr>
              <a:lvl6pPr marL="25146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Times New Roman" panose="02020603050405020304" pitchFamily="18" charset="0"/>
                </a:defRPr>
              </a:lvl6pPr>
              <a:lvl7pPr marL="29718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Times New Roman" panose="02020603050405020304" pitchFamily="18" charset="0"/>
                </a:defRPr>
              </a:lvl7pPr>
              <a:lvl8pPr marL="34290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Times New Roman" panose="02020603050405020304" pitchFamily="18" charset="0"/>
                </a:defRPr>
              </a:lvl8pPr>
              <a:lvl9pPr marL="38862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Times New Roman" panose="02020603050405020304" pitchFamily="18" charset="0"/>
                </a:defRPr>
              </a:lvl9pPr>
            </a:lstStyle>
            <a:p>
              <a:pPr algn="ctr">
                <a:spcBef>
                  <a:spcPct val="50000"/>
                </a:spcBef>
                <a:buFontTx/>
                <a:buNone/>
              </a:pPr>
              <a:r>
                <a:rPr lang="en-GB" altLang="pt-PT" sz="2800" b="1" u="none"/>
                <a:t>250 </a:t>
              </a:r>
              <a:endParaRPr lang="en-GB" altLang="pt-PT" sz="2400" u="none"/>
            </a:p>
          </p:txBody>
        </p:sp>
        <p:sp>
          <p:nvSpPr>
            <p:cNvPr id="59418" name="Text Box 82"/>
            <p:cNvSpPr txBox="1">
              <a:spLocks noChangeArrowheads="1"/>
            </p:cNvSpPr>
            <p:nvPr/>
          </p:nvSpPr>
          <p:spPr bwMode="auto">
            <a:xfrm>
              <a:off x="1296" y="3264"/>
              <a:ext cx="672" cy="327"/>
            </a:xfrm>
            <a:prstGeom prst="rect">
              <a:avLst/>
            </a:prstGeom>
            <a:solidFill>
              <a:schemeClr val="bg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>
              <a:lvl1pPr>
                <a:spcBef>
                  <a:spcPct val="20000"/>
                </a:spcBef>
                <a:buChar char="•"/>
                <a:defRPr sz="3200">
                  <a:solidFill>
                    <a:schemeClr val="tx1"/>
                  </a:solidFill>
                  <a:latin typeface="Times New Roman" panose="02020603050405020304" pitchFamily="18" charset="0"/>
                </a:defRPr>
              </a:lvl1pPr>
              <a:lvl2pPr marL="742950" indent="-285750">
                <a:spcBef>
                  <a:spcPct val="20000"/>
                </a:spcBef>
                <a:buChar char="–"/>
                <a:defRPr sz="2800">
                  <a:solidFill>
                    <a:schemeClr val="tx1"/>
                  </a:solidFill>
                  <a:latin typeface="Times New Roman" panose="02020603050405020304" pitchFamily="18" charset="0"/>
                </a:defRPr>
              </a:lvl2pPr>
              <a:lvl3pPr marL="1143000" indent="-228600">
                <a:spcBef>
                  <a:spcPct val="20000"/>
                </a:spcBef>
                <a:buChar char="•"/>
                <a:defRPr sz="2400">
                  <a:solidFill>
                    <a:schemeClr val="tx1"/>
                  </a:solidFill>
                  <a:latin typeface="Times New Roman" panose="02020603050405020304" pitchFamily="18" charset="0"/>
                </a:defRPr>
              </a:lvl3pPr>
              <a:lvl4pPr marL="1600200" indent="-228600">
                <a:spcBef>
                  <a:spcPct val="20000"/>
                </a:spcBef>
                <a:buChar char="–"/>
                <a:defRPr sz="2000">
                  <a:solidFill>
                    <a:schemeClr val="tx1"/>
                  </a:solidFill>
                  <a:latin typeface="Times New Roman" panose="02020603050405020304" pitchFamily="18" charset="0"/>
                </a:defRPr>
              </a:lvl4pPr>
              <a:lvl5pPr marL="2057400" indent="-228600">
                <a:spcBef>
                  <a:spcPct val="20000"/>
                </a:spcBef>
                <a:buChar char="»"/>
                <a:defRPr sz="2000">
                  <a:solidFill>
                    <a:schemeClr val="tx1"/>
                  </a:solidFill>
                  <a:latin typeface="Times New Roman" panose="02020603050405020304" pitchFamily="18" charset="0"/>
                </a:defRPr>
              </a:lvl5pPr>
              <a:lvl6pPr marL="25146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Times New Roman" panose="02020603050405020304" pitchFamily="18" charset="0"/>
                </a:defRPr>
              </a:lvl6pPr>
              <a:lvl7pPr marL="29718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Times New Roman" panose="02020603050405020304" pitchFamily="18" charset="0"/>
                </a:defRPr>
              </a:lvl7pPr>
              <a:lvl8pPr marL="34290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Times New Roman" panose="02020603050405020304" pitchFamily="18" charset="0"/>
                </a:defRPr>
              </a:lvl8pPr>
              <a:lvl9pPr marL="38862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Times New Roman" panose="02020603050405020304" pitchFamily="18" charset="0"/>
                </a:defRPr>
              </a:lvl9pPr>
            </a:lstStyle>
            <a:p>
              <a:pPr algn="ctr">
                <a:spcBef>
                  <a:spcPct val="50000"/>
                </a:spcBef>
                <a:buFontTx/>
                <a:buNone/>
              </a:pPr>
              <a:r>
                <a:rPr lang="en-GB" altLang="pt-PT" sz="2800" b="1" u="none"/>
                <a:t>190 </a:t>
              </a:r>
              <a:endParaRPr lang="en-GB" altLang="pt-PT" sz="2400" u="none"/>
            </a:p>
          </p:txBody>
        </p:sp>
      </p:grpSp>
    </p:spTree>
  </p:cSld>
  <p:clrMapOvr>
    <a:masterClrMapping/>
  </p:clrMapOvr>
  <p:transition>
    <p:random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ntr" presetSubtype="28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 nodeType="clickPar">
                      <p:stCondLst>
                        <p:cond delay="indefinite"/>
                      </p:stCondLst>
                      <p:childTnLst>
                        <p:par>
                          <p:cTn id="10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1" presetID="17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  <p:subTnLst>
                                    <p:set>
                                      <p:cBhvr override="childStyle">
                                        <p:cTn dur="1" fill="hold" display="0" masterRel="nextClick" afterEffect="1"/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 nodeType="clickPar">
                      <p:stCondLst>
                        <p:cond delay="indefinite"/>
                      </p:stCondLst>
                      <p:childTnLst>
                        <p:par>
                          <p:cTn id="18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9" presetID="17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1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  <p:subTnLst>
                                    <p:set>
                                      <p:cBhvr override="childStyle">
                                        <p:cTn dur="1" fill="hold" display="0" masterRel="nextClick" afterEffect="1"/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5" fill="hold" nodeType="clickPar">
                      <p:stCondLst>
                        <p:cond delay="indefinite"/>
                      </p:stCondLst>
                      <p:childTnLst>
                        <p:par>
                          <p:cTn id="26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7" presetID="17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9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  <p:subTnLst>
                                    <p:set>
                                      <p:cBhvr override="childStyle">
                                        <p:cTn dur="1" fill="hold" display="0" masterRel="nextClick" afterEffect="1"/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 nodeType="clickPar">
                      <p:stCondLst>
                        <p:cond delay="indefinite"/>
                      </p:stCondLst>
                      <p:childTnLst>
                        <p:par>
                          <p:cTn id="3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35" presetID="17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7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8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9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0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  <p:subTnLst>
                                    <p:set>
                                      <p:cBhvr override="childStyle">
                                        <p:cTn dur="1" fill="hold" display="0" masterRel="nextClick" afterEffect="1"/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1" fill="hold" nodeType="clickPar">
                      <p:stCondLst>
                        <p:cond delay="indefinite"/>
                      </p:stCondLst>
                      <p:childTnLst>
                        <p:par>
                          <p:cTn id="42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43" presetID="17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5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6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7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8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  <p:subTnLst>
                                    <p:set>
                                      <p:cBhvr override="childStyle">
                                        <p:cTn dur="1" fill="hold" display="0" masterRel="nextClick" afterEffect="1"/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9" fill="hold" nodeType="clickPar">
                      <p:stCondLst>
                        <p:cond delay="indefinite"/>
                      </p:stCondLst>
                      <p:childTnLst>
                        <p:par>
                          <p:cTn id="50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1" presetID="17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3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4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5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6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  <p:subTnLst>
                                    <p:set>
                                      <p:cBhvr override="childStyle">
                                        <p:cTn dur="1" fill="hold" display="0" masterRel="nextClick" afterEffect="1"/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7" fill="hold" nodeType="clickPar">
                      <p:stCondLst>
                        <p:cond delay="indefinite"/>
                      </p:stCondLst>
                      <p:childTnLst>
                        <p:par>
                          <p:cTn id="58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9" presetID="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1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2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  <p:subTnLst>
                                    <p:set>
                                      <p:cBhvr override="childStyle">
                                        <p:cTn dur="1" fill="hold" display="0" masterRel="nextClick" afterEffect="1"/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3" fill="hold" nodeType="clickPar">
                      <p:stCondLst>
                        <p:cond delay="indefinite"/>
                      </p:stCondLst>
                      <p:childTnLst>
                        <p:par>
                          <p:cTn id="6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65" presetID="17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7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8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9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0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  <p:subTnLst>
                                    <p:set>
                                      <p:cBhvr override="childStyle">
                                        <p:cTn dur="1" fill="hold" display="0" masterRel="nextClick" afterEffect="1"/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1" fill="hold" nodeType="clickPar">
                      <p:stCondLst>
                        <p:cond delay="indefinite"/>
                      </p:stCondLst>
                      <p:childTnLst>
                        <p:par>
                          <p:cTn id="72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73" presetID="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017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5" dur="500" fill="hold"/>
                                        <p:tgtEl>
                                          <p:spTgt spid="9017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6" dur="500" fill="hold"/>
                                        <p:tgtEl>
                                          <p:spTgt spid="9017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  <p:subTnLst>
                                    <p:set>
                                      <p:cBhvr override="childStyle">
                                        <p:cTn dur="1" fill="hold" display="0" masterRel="nextClick" afterEffect="1"/>
                                        <p:tgtEl>
                                          <p:spTgt spid="9017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7" fill="hold" nodeType="clickPar">
                      <p:stCondLst>
                        <p:cond delay="indefinite"/>
                      </p:stCondLst>
                      <p:childTnLst>
                        <p:par>
                          <p:cTn id="78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79" presetID="17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81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2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3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4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  <p:subTnLst>
                                    <p:set>
                                      <p:cBhvr override="childStyle">
                                        <p:cTn dur="1" fill="hold" display="0" masterRel="nextClick" afterEffect="1"/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5" fill="hold" nodeType="clickPar">
                      <p:stCondLst>
                        <p:cond delay="indefinite"/>
                      </p:stCondLst>
                      <p:childTnLst>
                        <p:par>
                          <p:cTn id="86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87" presetID="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017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9" dur="500" fill="hold"/>
                                        <p:tgtEl>
                                          <p:spTgt spid="9017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0" dur="500" fill="hold"/>
                                        <p:tgtEl>
                                          <p:spTgt spid="9017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  <p:subTnLst>
                                    <p:set>
                                      <p:cBhvr override="childStyle">
                                        <p:cTn dur="1" fill="hold" display="0" masterRel="nextClick" afterEffect="1"/>
                                        <p:tgtEl>
                                          <p:spTgt spid="9017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1" fill="hold" nodeType="clickPar">
                      <p:stCondLst>
                        <p:cond delay="indefinite"/>
                      </p:stCondLst>
                      <p:childTnLst>
                        <p:par>
                          <p:cTn id="92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93" presetID="17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95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6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7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8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  <p:subTnLst>
                                    <p:set>
                                      <p:cBhvr override="childStyle">
                                        <p:cTn dur="1" fill="hold" display="0" masterRel="nextClick" afterEffect="1"/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9" fill="hold" nodeType="clickPar">
                      <p:stCondLst>
                        <p:cond delay="indefinite"/>
                      </p:stCondLst>
                      <p:childTnLst>
                        <p:par>
                          <p:cTn id="100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01" presetID="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018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3" dur="500" fill="hold"/>
                                        <p:tgtEl>
                                          <p:spTgt spid="9018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4" dur="500" fill="hold"/>
                                        <p:tgtEl>
                                          <p:spTgt spid="9018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  <p:subTnLst>
                                    <p:set>
                                      <p:cBhvr override="childStyle">
                                        <p:cTn dur="1" fill="hold" display="0" masterRel="nextClick" afterEffect="1"/>
                                        <p:tgtEl>
                                          <p:spTgt spid="9018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5" fill="hold" nodeType="clickPar">
                      <p:stCondLst>
                        <p:cond delay="indefinite"/>
                      </p:stCondLst>
                      <p:childTnLst>
                        <p:par>
                          <p:cTn id="106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07" presetID="17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9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0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1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2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  <p:subTnLst>
                                    <p:set>
                                      <p:cBhvr override="childStyle">
                                        <p:cTn dur="1" fill="hold" display="0" masterRel="nextClick" afterEffect="1"/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3" fill="hold" nodeType="clickPar">
                      <p:stCondLst>
                        <p:cond delay="indefinite"/>
                      </p:stCondLst>
                      <p:childTnLst>
                        <p:par>
                          <p:cTn id="11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15" presetID="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7" dur="5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8" dur="5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  <p:subTnLst>
                                    <p:set>
                                      <p:cBhvr override="childStyle">
                                        <p:cTn dur="1" fill="hold" display="0" masterRel="nextClick" afterEffect="1"/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9" fill="hold" nodeType="clickPar">
                      <p:stCondLst>
                        <p:cond delay="indefinite"/>
                      </p:stCondLst>
                      <p:childTnLst>
                        <p:par>
                          <p:cTn id="120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21" presetID="17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3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4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5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6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  <p:subTnLst>
                                    <p:set>
                                      <p:cBhvr override="childStyle">
                                        <p:cTn dur="1" fill="hold" display="0" masterRel="nextClick" afterEffect="1"/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7" fill="hold" nodeType="clickPar">
                      <p:stCondLst>
                        <p:cond delay="indefinite"/>
                      </p:stCondLst>
                      <p:childTnLst>
                        <p:par>
                          <p:cTn id="128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29" presetID="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018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1" dur="500" fill="hold"/>
                                        <p:tgtEl>
                                          <p:spTgt spid="9018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2" dur="500" fill="hold"/>
                                        <p:tgtEl>
                                          <p:spTgt spid="9018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  <p:subTnLst>
                                    <p:set>
                                      <p:cBhvr override="childStyle">
                                        <p:cTn dur="1" fill="hold" display="0" masterRel="nextClick" afterEffect="1"/>
                                        <p:tgtEl>
                                          <p:spTgt spid="9018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3" fill="hold" nodeType="clickPar">
                      <p:stCondLst>
                        <p:cond delay="indefinite"/>
                      </p:stCondLst>
                      <p:childTnLst>
                        <p:par>
                          <p:cTn id="13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35" presetID="17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7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8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9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0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  <p:subTnLst>
                                    <p:set>
                                      <p:cBhvr override="childStyle">
                                        <p:cTn dur="1" fill="hold" display="0" masterRel="nextClick" afterEffect="1"/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1" fill="hold" nodeType="clickPar">
                      <p:stCondLst>
                        <p:cond delay="indefinite"/>
                      </p:stCondLst>
                      <p:childTnLst>
                        <p:par>
                          <p:cTn id="142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43" presetID="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5" dur="5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6" dur="5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5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m 2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404664"/>
            <a:ext cx="9144000" cy="594565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264362245"/>
      </p:ext>
    </p:extLst>
  </p:cSld>
  <p:clrMapOvr>
    <a:masterClrMapping/>
  </p:clrMapOvr>
  <p:transition>
    <p:random/>
  </p:transition>
  <p:timing>
    <p:tnLst>
      <p:par>
        <p:cTn id="1" dur="indefinite" restart="never" nodeType="tmRoot"/>
      </p:par>
    </p:tnLst>
  </p:timing>
</p:sld>
</file>

<file path=ppt/slides/slide5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m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466578" y="0"/>
            <a:ext cx="6210843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942005199"/>
      </p:ext>
    </p:extLst>
  </p:cSld>
  <p:clrMapOvr>
    <a:masterClrMapping/>
  </p:clrMapOvr>
  <p:transition>
    <p:random/>
  </p:transition>
  <p:timing>
    <p:tnLst>
      <p:par>
        <p:cTn id="1" dur="indefinite" restart="never" nodeType="tmRoot"/>
      </p:par>
    </p:tnLst>
  </p:timing>
</p:sld>
</file>

<file path=ppt/slides/slide5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m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396552" y="1988840"/>
            <a:ext cx="10173042" cy="2877301"/>
          </a:xfrm>
          <a:prstGeom prst="rect">
            <a:avLst/>
          </a:prstGeom>
        </p:spPr>
      </p:pic>
      <p:sp>
        <p:nvSpPr>
          <p:cNvPr id="3" name="Text Box 62"/>
          <p:cNvSpPr txBox="1">
            <a:spLocks noChangeArrowheads="1"/>
          </p:cNvSpPr>
          <p:nvPr/>
        </p:nvSpPr>
        <p:spPr bwMode="auto">
          <a:xfrm>
            <a:off x="2483768" y="188640"/>
            <a:ext cx="3995738" cy="5191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Times New Roman" panose="02020603050405020304" pitchFamily="18" charset="0"/>
              </a:defRPr>
            </a:lvl1pPr>
            <a:lvl2pPr marL="742950" indent="-28575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Times New Roman" panose="02020603050405020304" pitchFamily="18" charset="0"/>
              </a:defRPr>
            </a:lvl2pPr>
            <a:lvl3pPr marL="1143000" indent="-22860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Times New Roman" panose="02020603050405020304" pitchFamily="18" charset="0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Times New Roman" panose="02020603050405020304" pitchFamily="18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 New Roman" panose="02020603050405020304" pitchFamily="18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 New Roman" panose="02020603050405020304" pitchFamily="18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 New Roman" panose="02020603050405020304" pitchFamily="18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 New Roman" panose="02020603050405020304" pitchFamily="18" charset="0"/>
              </a:defRPr>
            </a:lvl9pPr>
          </a:lstStyle>
          <a:p>
            <a:pPr algn="ctr">
              <a:spcBef>
                <a:spcPct val="50000"/>
              </a:spcBef>
              <a:buFontTx/>
              <a:buNone/>
            </a:pPr>
            <a:r>
              <a:rPr lang="pt-PT" altLang="pt-PT" sz="2800" b="1" u="none" dirty="0" smtClean="0">
                <a:solidFill>
                  <a:schemeClr val="accent2"/>
                </a:solidFill>
                <a:latin typeface="Arial" panose="020B0604020202020204" pitchFamily="34" charset="0"/>
              </a:rPr>
              <a:t>Sinalética</a:t>
            </a:r>
            <a:endParaRPr lang="pt-PT" altLang="pt-PT" sz="2800" b="1" u="none" dirty="0">
              <a:latin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226384490"/>
      </p:ext>
    </p:extLst>
  </p:cSld>
  <p:clrMapOvr>
    <a:masterClrMapping/>
  </p:clrMapOvr>
  <p:transition>
    <p:random/>
  </p:transition>
  <p:timing>
    <p:tnLst>
      <p:par>
        <p:cTn id="1" dur="indefinite" restart="never" nodeType="tmRoot"/>
      </p:par>
    </p:tnLst>
  </p:timing>
</p:sld>
</file>

<file path=ppt/slides/slide5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m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557387" y="2996951"/>
            <a:ext cx="5779379" cy="1724575"/>
          </a:xfrm>
          <a:prstGeom prst="rect">
            <a:avLst/>
          </a:prstGeom>
        </p:spPr>
      </p:pic>
      <p:pic>
        <p:nvPicPr>
          <p:cNvPr id="4" name="Imagem 3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547092" y="4865540"/>
            <a:ext cx="5717099" cy="1659803"/>
          </a:xfrm>
          <a:prstGeom prst="rect">
            <a:avLst/>
          </a:prstGeom>
        </p:spPr>
      </p:pic>
      <p:pic>
        <p:nvPicPr>
          <p:cNvPr id="6" name="Imagem 5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547664" y="260648"/>
            <a:ext cx="5789102" cy="259228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395356699"/>
      </p:ext>
    </p:extLst>
  </p:cSld>
  <p:clrMapOvr>
    <a:masterClrMapping/>
  </p:clrMapOvr>
  <p:transition>
    <p:random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5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m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567061" y="3401261"/>
            <a:ext cx="6346833" cy="2964862"/>
          </a:xfrm>
          <a:prstGeom prst="rect">
            <a:avLst/>
          </a:prstGeom>
        </p:spPr>
      </p:pic>
      <p:pic>
        <p:nvPicPr>
          <p:cNvPr id="6" name="Imagem 5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547664" y="260648"/>
            <a:ext cx="6366230" cy="289476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151502273"/>
      </p:ext>
    </p:extLst>
  </p:cSld>
  <p:clrMapOvr>
    <a:masterClrMapping/>
  </p:clrMapOvr>
  <p:transition>
    <p:random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5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m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907704" y="463699"/>
            <a:ext cx="5343525" cy="2209800"/>
          </a:xfrm>
          <a:prstGeom prst="rect">
            <a:avLst/>
          </a:prstGeom>
        </p:spPr>
      </p:pic>
      <p:pic>
        <p:nvPicPr>
          <p:cNvPr id="5" name="Imagem 4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879129" y="2839963"/>
            <a:ext cx="5372100" cy="2181225"/>
          </a:xfrm>
          <a:prstGeom prst="rect">
            <a:avLst/>
          </a:prstGeom>
        </p:spPr>
      </p:pic>
      <p:pic>
        <p:nvPicPr>
          <p:cNvPr id="7" name="Imagem 6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905992" y="5187652"/>
            <a:ext cx="5314950" cy="14097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131971036"/>
      </p:ext>
    </p:extLst>
  </p:cSld>
  <p:clrMapOvr>
    <a:masterClrMapping/>
  </p:clrMapOvr>
  <p:transition>
    <p:random/>
  </p:transition>
  <p:timing>
    <p:tnLst>
      <p:par>
        <p:cTn id="1" dur="indefinite" restart="never" nodeType="tmRoot"/>
      </p:par>
    </p:tnLst>
  </p:timing>
</p:sld>
</file>

<file path=ppt/slides/slide5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Imagem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800349" y="3967311"/>
            <a:ext cx="5343525" cy="2486025"/>
          </a:xfrm>
          <a:prstGeom prst="rect">
            <a:avLst/>
          </a:prstGeom>
        </p:spPr>
      </p:pic>
      <p:pic>
        <p:nvPicPr>
          <p:cNvPr id="5" name="Imagem 4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809874" y="654943"/>
            <a:ext cx="5334000" cy="31623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514878121"/>
      </p:ext>
    </p:extLst>
  </p:cSld>
  <p:clrMapOvr>
    <a:masterClrMapping/>
  </p:clrMapOvr>
  <p:transition>
    <p:random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5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126" name="Text Box 6"/>
          <p:cNvSpPr txBox="1">
            <a:spLocks noChangeArrowheads="1"/>
          </p:cNvSpPr>
          <p:nvPr/>
        </p:nvSpPr>
        <p:spPr bwMode="auto">
          <a:xfrm>
            <a:off x="2046288" y="1603375"/>
            <a:ext cx="6734175" cy="1979613"/>
          </a:xfrm>
          <a:prstGeom prst="rect">
            <a:avLst/>
          </a:prstGeom>
          <a:ln>
            <a:headEnd/>
            <a:tailEnd/>
          </a:ln>
        </p:spPr>
        <p:style>
          <a:lnRef idx="1">
            <a:schemeClr val="accent2"/>
          </a:lnRef>
          <a:fillRef idx="2">
            <a:schemeClr val="accent2"/>
          </a:fillRef>
          <a:effectRef idx="1">
            <a:schemeClr val="accent2"/>
          </a:effectRef>
          <a:fontRef idx="minor">
            <a:schemeClr val="dk1"/>
          </a:fontRef>
        </p:style>
        <p:txBody>
          <a:bodyPr lIns="90000" tIns="46800" rIns="90000" bIns="46800">
            <a:spAutoFit/>
          </a:bodyPr>
          <a:lstStyle/>
          <a:p>
            <a:pPr>
              <a:spcBef>
                <a:spcPts val="250"/>
              </a:spcBef>
              <a:tabLst>
                <a:tab pos="0" algn="l"/>
                <a:tab pos="352425" algn="l"/>
                <a:tab pos="908050" algn="l"/>
                <a:tab pos="1822450" algn="l"/>
                <a:tab pos="2736850" algn="l"/>
                <a:tab pos="3651250" algn="l"/>
                <a:tab pos="4565650" algn="l"/>
                <a:tab pos="5480050" algn="l"/>
                <a:tab pos="6394450" algn="l"/>
                <a:tab pos="7308850" algn="l"/>
                <a:tab pos="8223250" algn="l"/>
                <a:tab pos="9137650" algn="l"/>
                <a:tab pos="10052050" algn="l"/>
                <a:tab pos="10328275" algn="l"/>
                <a:tab pos="10779125" algn="l"/>
                <a:tab pos="10780713" algn="l"/>
              </a:tabLst>
              <a:defRPr/>
            </a:pPr>
            <a:r>
              <a:rPr lang="sv-SE" sz="1000" dirty="0">
                <a:solidFill>
                  <a:schemeClr val="bg1">
                    <a:lumMod val="50000"/>
                  </a:schemeClr>
                </a:solidFill>
                <a:cs typeface="Calibri" pitchFamily="34" charset="0"/>
              </a:rPr>
              <a:t>T 17	  Orientação em áreas com muito detalhe técnico</a:t>
            </a:r>
          </a:p>
          <a:p>
            <a:pPr>
              <a:spcBef>
                <a:spcPts val="250"/>
              </a:spcBef>
              <a:tabLst>
                <a:tab pos="0" algn="l"/>
                <a:tab pos="352425" algn="l"/>
                <a:tab pos="908050" algn="l"/>
                <a:tab pos="1822450" algn="l"/>
                <a:tab pos="2736850" algn="l"/>
                <a:tab pos="3651250" algn="l"/>
                <a:tab pos="4565650" algn="l"/>
                <a:tab pos="5480050" algn="l"/>
                <a:tab pos="6394450" algn="l"/>
                <a:tab pos="7308850" algn="l"/>
                <a:tab pos="8223250" algn="l"/>
                <a:tab pos="9137650" algn="l"/>
                <a:tab pos="10052050" algn="l"/>
                <a:tab pos="10328275" algn="l"/>
                <a:tab pos="10779125" algn="l"/>
                <a:tab pos="10780713" algn="l"/>
              </a:tabLst>
              <a:defRPr/>
            </a:pPr>
            <a:r>
              <a:rPr lang="sv-SE" sz="1000" dirty="0">
                <a:solidFill>
                  <a:schemeClr val="bg1">
                    <a:lumMod val="50000"/>
                  </a:schemeClr>
                </a:solidFill>
                <a:cs typeface="Calibri" pitchFamily="34" charset="0"/>
              </a:rPr>
              <a:t>T 16	  Interpretação difícil do relevo</a:t>
            </a:r>
          </a:p>
          <a:p>
            <a:pPr>
              <a:spcBef>
                <a:spcPts val="250"/>
              </a:spcBef>
              <a:tabLst>
                <a:tab pos="0" algn="l"/>
                <a:tab pos="352425" algn="l"/>
                <a:tab pos="908050" algn="l"/>
                <a:tab pos="1822450" algn="l"/>
                <a:tab pos="2736850" algn="l"/>
                <a:tab pos="3651250" algn="l"/>
                <a:tab pos="4565650" algn="l"/>
                <a:tab pos="5480050" algn="l"/>
                <a:tab pos="6394450" algn="l"/>
                <a:tab pos="7308850" algn="l"/>
                <a:tab pos="8223250" algn="l"/>
                <a:tab pos="9137650" algn="l"/>
                <a:tab pos="10052050" algn="l"/>
                <a:tab pos="10328275" algn="l"/>
                <a:tab pos="10779125" algn="l"/>
                <a:tab pos="10780713" algn="l"/>
              </a:tabLst>
              <a:defRPr/>
            </a:pPr>
            <a:r>
              <a:rPr lang="sv-SE" sz="1000" dirty="0">
                <a:solidFill>
                  <a:schemeClr val="bg1">
                    <a:lumMod val="50000"/>
                  </a:schemeClr>
                </a:solidFill>
                <a:cs typeface="Calibri" pitchFamily="34" charset="0"/>
              </a:rPr>
              <a:t>T 15	  Pontos em áreas com muito pouco detalhe</a:t>
            </a:r>
          </a:p>
          <a:p>
            <a:pPr>
              <a:spcBef>
                <a:spcPts val="250"/>
              </a:spcBef>
              <a:tabLst>
                <a:tab pos="0" algn="l"/>
                <a:tab pos="352425" algn="l"/>
                <a:tab pos="908050" algn="l"/>
                <a:tab pos="1822450" algn="l"/>
                <a:tab pos="2736850" algn="l"/>
                <a:tab pos="3651250" algn="l"/>
                <a:tab pos="4565650" algn="l"/>
                <a:tab pos="5480050" algn="l"/>
                <a:tab pos="6394450" algn="l"/>
                <a:tab pos="7308850" algn="l"/>
                <a:tab pos="8223250" algn="l"/>
                <a:tab pos="9137650" algn="l"/>
                <a:tab pos="10052050" algn="l"/>
                <a:tab pos="10328275" algn="l"/>
                <a:tab pos="10779125" algn="l"/>
                <a:tab pos="10780713" algn="l"/>
              </a:tabLst>
              <a:defRPr/>
            </a:pPr>
            <a:r>
              <a:rPr lang="sv-SE" sz="1000" dirty="0">
                <a:solidFill>
                  <a:schemeClr val="bg1">
                    <a:lumMod val="50000"/>
                  </a:schemeClr>
                </a:solidFill>
                <a:cs typeface="Calibri" pitchFamily="34" charset="0"/>
              </a:rPr>
              <a:t>T 14	  Pontos sem grandes referências de relocalização</a:t>
            </a:r>
          </a:p>
          <a:p>
            <a:pPr>
              <a:spcBef>
                <a:spcPts val="250"/>
              </a:spcBef>
              <a:tabLst>
                <a:tab pos="0" algn="l"/>
                <a:tab pos="352425" algn="l"/>
                <a:tab pos="908050" algn="l"/>
                <a:tab pos="1822450" algn="l"/>
                <a:tab pos="2736850" algn="l"/>
                <a:tab pos="3651250" algn="l"/>
                <a:tab pos="4565650" algn="l"/>
                <a:tab pos="5480050" algn="l"/>
                <a:tab pos="6394450" algn="l"/>
                <a:tab pos="7308850" algn="l"/>
                <a:tab pos="8223250" algn="l"/>
                <a:tab pos="9137650" algn="l"/>
                <a:tab pos="10052050" algn="l"/>
                <a:tab pos="10328275" algn="l"/>
                <a:tab pos="10779125" algn="l"/>
                <a:tab pos="10780713" algn="l"/>
              </a:tabLst>
              <a:defRPr/>
            </a:pPr>
            <a:r>
              <a:rPr lang="sv-SE" sz="1000" dirty="0">
                <a:solidFill>
                  <a:schemeClr val="bg1">
                    <a:lumMod val="50000"/>
                  </a:schemeClr>
                </a:solidFill>
                <a:cs typeface="Calibri" pitchFamily="34" charset="0"/>
              </a:rPr>
              <a:t>O 4	  Escolhas de itinerário dificeis em que se conjugam todas as técnicas</a:t>
            </a:r>
          </a:p>
          <a:p>
            <a:pPr>
              <a:spcBef>
                <a:spcPts val="250"/>
              </a:spcBef>
              <a:tabLst>
                <a:tab pos="0" algn="l"/>
                <a:tab pos="352425" algn="l"/>
                <a:tab pos="908050" algn="l"/>
                <a:tab pos="1822450" algn="l"/>
                <a:tab pos="2736850" algn="l"/>
                <a:tab pos="3651250" algn="l"/>
                <a:tab pos="4565650" algn="l"/>
                <a:tab pos="5480050" algn="l"/>
                <a:tab pos="6394450" algn="l"/>
                <a:tab pos="7308850" algn="l"/>
                <a:tab pos="8223250" algn="l"/>
                <a:tab pos="9137650" algn="l"/>
                <a:tab pos="10052050" algn="l"/>
                <a:tab pos="10328275" algn="l"/>
                <a:tab pos="10779125" algn="l"/>
                <a:tab pos="10780713" algn="l"/>
              </a:tabLst>
              <a:defRPr/>
            </a:pPr>
            <a:endParaRPr lang="sv-SE" sz="1000" dirty="0">
              <a:solidFill>
                <a:schemeClr val="bg1">
                  <a:lumMod val="50000"/>
                </a:schemeClr>
              </a:solidFill>
              <a:cs typeface="Calibri" pitchFamily="34" charset="0"/>
            </a:endParaRPr>
          </a:p>
          <a:p>
            <a:pPr>
              <a:spcBef>
                <a:spcPts val="250"/>
              </a:spcBef>
              <a:tabLst>
                <a:tab pos="0" algn="l"/>
                <a:tab pos="352425" algn="l"/>
                <a:tab pos="908050" algn="l"/>
                <a:tab pos="1822450" algn="l"/>
                <a:tab pos="2736850" algn="l"/>
                <a:tab pos="3651250" algn="l"/>
                <a:tab pos="4565650" algn="l"/>
                <a:tab pos="5480050" algn="l"/>
                <a:tab pos="6394450" algn="l"/>
                <a:tab pos="7308850" algn="l"/>
                <a:tab pos="8223250" algn="l"/>
                <a:tab pos="9137650" algn="l"/>
                <a:tab pos="10052050" algn="l"/>
                <a:tab pos="10328275" algn="l"/>
                <a:tab pos="10779125" algn="l"/>
                <a:tab pos="10780713" algn="l"/>
              </a:tabLst>
              <a:defRPr/>
            </a:pPr>
            <a:endParaRPr lang="sv-SE" sz="1000" dirty="0">
              <a:solidFill>
                <a:schemeClr val="bg1">
                  <a:lumMod val="50000"/>
                </a:schemeClr>
              </a:solidFill>
              <a:cs typeface="Calibri" pitchFamily="34" charset="0"/>
            </a:endParaRPr>
          </a:p>
          <a:p>
            <a:pPr>
              <a:spcBef>
                <a:spcPts val="250"/>
              </a:spcBef>
              <a:tabLst>
                <a:tab pos="0" algn="l"/>
                <a:tab pos="352425" algn="l"/>
                <a:tab pos="908050" algn="l"/>
                <a:tab pos="1822450" algn="l"/>
                <a:tab pos="2736850" algn="l"/>
                <a:tab pos="3651250" algn="l"/>
                <a:tab pos="4565650" algn="l"/>
                <a:tab pos="5480050" algn="l"/>
                <a:tab pos="6394450" algn="l"/>
                <a:tab pos="7308850" algn="l"/>
                <a:tab pos="8223250" algn="l"/>
                <a:tab pos="9137650" algn="l"/>
                <a:tab pos="10052050" algn="l"/>
                <a:tab pos="10328275" algn="l"/>
                <a:tab pos="10779125" algn="l"/>
                <a:tab pos="10780713" algn="l"/>
              </a:tabLst>
              <a:defRPr/>
            </a:pPr>
            <a:endParaRPr lang="sv-SE" sz="1000" dirty="0">
              <a:solidFill>
                <a:schemeClr val="bg1">
                  <a:lumMod val="50000"/>
                </a:schemeClr>
              </a:solidFill>
              <a:cs typeface="Calibri" pitchFamily="34" charset="0"/>
            </a:endParaRPr>
          </a:p>
          <a:p>
            <a:pPr>
              <a:spcBef>
                <a:spcPts val="250"/>
              </a:spcBef>
              <a:tabLst>
                <a:tab pos="0" algn="l"/>
                <a:tab pos="352425" algn="l"/>
                <a:tab pos="908050" algn="l"/>
                <a:tab pos="1822450" algn="l"/>
                <a:tab pos="2736850" algn="l"/>
                <a:tab pos="3651250" algn="l"/>
                <a:tab pos="4565650" algn="l"/>
                <a:tab pos="5480050" algn="l"/>
                <a:tab pos="6394450" algn="l"/>
                <a:tab pos="7308850" algn="l"/>
                <a:tab pos="8223250" algn="l"/>
                <a:tab pos="9137650" algn="l"/>
                <a:tab pos="10052050" algn="l"/>
                <a:tab pos="10328275" algn="l"/>
                <a:tab pos="10779125" algn="l"/>
                <a:tab pos="10780713" algn="l"/>
              </a:tabLst>
              <a:defRPr/>
            </a:pPr>
            <a:endParaRPr lang="sv-SE" sz="1000" dirty="0">
              <a:solidFill>
                <a:schemeClr val="bg1">
                  <a:lumMod val="50000"/>
                </a:schemeClr>
              </a:solidFill>
              <a:cs typeface="Calibri" pitchFamily="34" charset="0"/>
            </a:endParaRPr>
          </a:p>
          <a:p>
            <a:pPr>
              <a:spcBef>
                <a:spcPts val="250"/>
              </a:spcBef>
              <a:tabLst>
                <a:tab pos="0" algn="l"/>
                <a:tab pos="352425" algn="l"/>
                <a:tab pos="908050" algn="l"/>
                <a:tab pos="1822450" algn="l"/>
                <a:tab pos="2736850" algn="l"/>
                <a:tab pos="3651250" algn="l"/>
                <a:tab pos="4565650" algn="l"/>
                <a:tab pos="5480050" algn="l"/>
                <a:tab pos="6394450" algn="l"/>
                <a:tab pos="7308850" algn="l"/>
                <a:tab pos="8223250" algn="l"/>
                <a:tab pos="9137650" algn="l"/>
                <a:tab pos="10052050" algn="l"/>
                <a:tab pos="10328275" algn="l"/>
                <a:tab pos="10779125" algn="l"/>
                <a:tab pos="10780713" algn="l"/>
              </a:tabLst>
              <a:defRPr/>
            </a:pPr>
            <a:endParaRPr lang="sv-SE" sz="1000" dirty="0">
              <a:solidFill>
                <a:schemeClr val="bg1">
                  <a:lumMod val="50000"/>
                </a:schemeClr>
              </a:solidFill>
              <a:cs typeface="Calibri" pitchFamily="34" charset="0"/>
            </a:endParaRPr>
          </a:p>
        </p:txBody>
      </p:sp>
      <p:sp>
        <p:nvSpPr>
          <p:cNvPr id="5127" name="Text Box 7"/>
          <p:cNvSpPr txBox="1">
            <a:spLocks noChangeArrowheads="1"/>
          </p:cNvSpPr>
          <p:nvPr/>
        </p:nvSpPr>
        <p:spPr bwMode="auto">
          <a:xfrm>
            <a:off x="1606550" y="2603500"/>
            <a:ext cx="7192963" cy="825500"/>
          </a:xfrm>
          <a:prstGeom prst="rect">
            <a:avLst/>
          </a:prstGeom>
          <a:ln>
            <a:headEnd/>
            <a:tailEnd/>
          </a:ln>
        </p:spPr>
        <p:style>
          <a:lnRef idx="1">
            <a:schemeClr val="accent5"/>
          </a:lnRef>
          <a:fillRef idx="2">
            <a:schemeClr val="accent5"/>
          </a:fillRef>
          <a:effectRef idx="1">
            <a:schemeClr val="accent5"/>
          </a:effectRef>
          <a:fontRef idx="minor">
            <a:schemeClr val="dk1"/>
          </a:fontRef>
        </p:style>
        <p:txBody>
          <a:bodyPr lIns="90000" tIns="46800" rIns="90000" bIns="46800">
            <a:spAutoFit/>
          </a:bodyPr>
          <a:lstStyle/>
          <a:p>
            <a:pPr>
              <a:spcBef>
                <a:spcPts val="250"/>
              </a:spcBef>
              <a:tabLst>
                <a:tab pos="0" algn="l"/>
                <a:tab pos="352425" algn="l"/>
                <a:tab pos="908050" algn="l"/>
                <a:tab pos="1822450" algn="l"/>
                <a:tab pos="2736850" algn="l"/>
                <a:tab pos="3651250" algn="l"/>
                <a:tab pos="4565650" algn="l"/>
                <a:tab pos="5480050" algn="l"/>
                <a:tab pos="6394450" algn="l"/>
                <a:tab pos="7308850" algn="l"/>
                <a:tab pos="8223250" algn="l"/>
                <a:tab pos="9137650" algn="l"/>
                <a:tab pos="10052050" algn="l"/>
                <a:tab pos="10328275" algn="l"/>
                <a:tab pos="10779125" algn="l"/>
                <a:tab pos="10780713" algn="l"/>
              </a:tabLst>
              <a:defRPr/>
            </a:pPr>
            <a:r>
              <a:rPr lang="sv-SE" sz="1000" dirty="0">
                <a:solidFill>
                  <a:schemeClr val="bg1">
                    <a:lumMod val="50000"/>
                  </a:schemeClr>
                </a:solidFill>
                <a:cs typeface="Calibri" pitchFamily="34" charset="0"/>
              </a:rPr>
              <a:t>T 13	  Simplificação do relevo em pernadas longas</a:t>
            </a:r>
          </a:p>
          <a:p>
            <a:pPr>
              <a:spcBef>
                <a:spcPts val="250"/>
              </a:spcBef>
              <a:tabLst>
                <a:tab pos="0" algn="l"/>
                <a:tab pos="352425" algn="l"/>
                <a:tab pos="908050" algn="l"/>
                <a:tab pos="1822450" algn="l"/>
                <a:tab pos="2736850" algn="l"/>
                <a:tab pos="3651250" algn="l"/>
                <a:tab pos="4565650" algn="l"/>
                <a:tab pos="5480050" algn="l"/>
                <a:tab pos="6394450" algn="l"/>
                <a:tab pos="7308850" algn="l"/>
                <a:tab pos="8223250" algn="l"/>
                <a:tab pos="9137650" algn="l"/>
                <a:tab pos="10052050" algn="l"/>
                <a:tab pos="10328275" algn="l"/>
                <a:tab pos="10779125" algn="l"/>
                <a:tab pos="10780713" algn="l"/>
              </a:tabLst>
              <a:defRPr/>
            </a:pPr>
            <a:r>
              <a:rPr lang="sv-SE" sz="1000" dirty="0">
                <a:solidFill>
                  <a:schemeClr val="bg1">
                    <a:lumMod val="50000"/>
                  </a:schemeClr>
                </a:solidFill>
                <a:cs typeface="Calibri" pitchFamily="34" charset="0"/>
              </a:rPr>
              <a:t>T 12	  Pontos em relevo sem utilização de referências lineares</a:t>
            </a:r>
          </a:p>
          <a:p>
            <a:pPr>
              <a:spcBef>
                <a:spcPts val="250"/>
              </a:spcBef>
              <a:tabLst>
                <a:tab pos="0" algn="l"/>
                <a:tab pos="352425" algn="l"/>
                <a:tab pos="908050" algn="l"/>
                <a:tab pos="1822450" algn="l"/>
                <a:tab pos="2736850" algn="l"/>
                <a:tab pos="3651250" algn="l"/>
                <a:tab pos="4565650" algn="l"/>
                <a:tab pos="5480050" algn="l"/>
                <a:tab pos="6394450" algn="l"/>
                <a:tab pos="7308850" algn="l"/>
                <a:tab pos="8223250" algn="l"/>
                <a:tab pos="9137650" algn="l"/>
                <a:tab pos="10052050" algn="l"/>
                <a:tab pos="10328275" algn="l"/>
                <a:tab pos="10779125" algn="l"/>
                <a:tab pos="10780713" algn="l"/>
              </a:tabLst>
              <a:defRPr/>
            </a:pPr>
            <a:r>
              <a:rPr lang="sv-SE" sz="1000" dirty="0">
                <a:solidFill>
                  <a:schemeClr val="bg1">
                    <a:lumMod val="50000"/>
                  </a:schemeClr>
                </a:solidFill>
                <a:cs typeface="Calibri" pitchFamily="34" charset="0"/>
              </a:rPr>
              <a:t>T 11	  Pernadas longas com pontos de ataque simples</a:t>
            </a:r>
          </a:p>
          <a:p>
            <a:pPr>
              <a:spcBef>
                <a:spcPts val="250"/>
              </a:spcBef>
              <a:tabLst>
                <a:tab pos="0" algn="l"/>
                <a:tab pos="352425" algn="l"/>
                <a:tab pos="908050" algn="l"/>
                <a:tab pos="1822450" algn="l"/>
                <a:tab pos="2736850" algn="l"/>
                <a:tab pos="3651250" algn="l"/>
                <a:tab pos="4565650" algn="l"/>
                <a:tab pos="5480050" algn="l"/>
                <a:tab pos="6394450" algn="l"/>
                <a:tab pos="7308850" algn="l"/>
                <a:tab pos="8223250" algn="l"/>
                <a:tab pos="9137650" algn="l"/>
                <a:tab pos="10052050" algn="l"/>
                <a:tab pos="10328275" algn="l"/>
                <a:tab pos="10779125" algn="l"/>
                <a:tab pos="10780713" algn="l"/>
              </a:tabLst>
              <a:defRPr/>
            </a:pPr>
            <a:r>
              <a:rPr lang="sv-SE" sz="1000" dirty="0">
                <a:solidFill>
                  <a:schemeClr val="bg1">
                    <a:lumMod val="50000"/>
                  </a:schemeClr>
                </a:solidFill>
                <a:cs typeface="Calibri" pitchFamily="34" charset="0"/>
              </a:rPr>
              <a:t>O 3	  Escolha de itinerário tendo em conta a distância, a progressão e segurança na abordagem ponto</a:t>
            </a:r>
          </a:p>
        </p:txBody>
      </p:sp>
      <p:sp>
        <p:nvSpPr>
          <p:cNvPr id="5128" name="Text Box 8"/>
          <p:cNvSpPr txBox="1">
            <a:spLocks noChangeArrowheads="1"/>
          </p:cNvSpPr>
          <p:nvPr/>
        </p:nvSpPr>
        <p:spPr bwMode="auto">
          <a:xfrm>
            <a:off x="1165225" y="3389313"/>
            <a:ext cx="7653338" cy="1017587"/>
          </a:xfrm>
          <a:prstGeom prst="rect">
            <a:avLst/>
          </a:prstGeom>
          <a:ln>
            <a:headEnd/>
            <a:tailEnd/>
          </a:ln>
        </p:spPr>
        <p:style>
          <a:lnRef idx="1">
            <a:schemeClr val="accent4"/>
          </a:lnRef>
          <a:fillRef idx="2">
            <a:schemeClr val="accent4"/>
          </a:fillRef>
          <a:effectRef idx="1">
            <a:schemeClr val="accent4"/>
          </a:effectRef>
          <a:fontRef idx="minor">
            <a:schemeClr val="dk1"/>
          </a:fontRef>
        </p:style>
        <p:txBody>
          <a:bodyPr lIns="90000" tIns="46800" rIns="90000" bIns="46800">
            <a:spAutoFit/>
          </a:bodyPr>
          <a:lstStyle/>
          <a:p>
            <a:pPr>
              <a:spcBef>
                <a:spcPts val="250"/>
              </a:spcBef>
              <a:tabLst>
                <a:tab pos="0" algn="l"/>
                <a:tab pos="352425" algn="l"/>
                <a:tab pos="908050" algn="l"/>
                <a:tab pos="1822450" algn="l"/>
                <a:tab pos="2736850" algn="l"/>
                <a:tab pos="3651250" algn="l"/>
                <a:tab pos="4565650" algn="l"/>
                <a:tab pos="5480050" algn="l"/>
                <a:tab pos="6394450" algn="l"/>
                <a:tab pos="7308850" algn="l"/>
                <a:tab pos="8223250" algn="l"/>
                <a:tab pos="9137650" algn="l"/>
                <a:tab pos="10052050" algn="l"/>
                <a:tab pos="10328275" algn="l"/>
                <a:tab pos="10779125" algn="l"/>
                <a:tab pos="10780713" algn="l"/>
              </a:tabLst>
              <a:defRPr/>
            </a:pPr>
            <a:r>
              <a:rPr lang="sv-SE" sz="1000" dirty="0">
                <a:solidFill>
                  <a:schemeClr val="bg1">
                    <a:lumMod val="50000"/>
                  </a:schemeClr>
                </a:solidFill>
                <a:cs typeface="Calibri" pitchFamily="34" charset="0"/>
              </a:rPr>
              <a:t>T 10	 Pernada curta com detalhes, mas com ponto de ataque simples</a:t>
            </a:r>
          </a:p>
          <a:p>
            <a:pPr>
              <a:spcBef>
                <a:spcPts val="250"/>
              </a:spcBef>
              <a:tabLst>
                <a:tab pos="0" algn="l"/>
                <a:tab pos="352425" algn="l"/>
                <a:tab pos="908050" algn="l"/>
                <a:tab pos="1822450" algn="l"/>
                <a:tab pos="2736850" algn="l"/>
                <a:tab pos="3651250" algn="l"/>
                <a:tab pos="4565650" algn="l"/>
                <a:tab pos="5480050" algn="l"/>
                <a:tab pos="6394450" algn="l"/>
                <a:tab pos="7308850" algn="l"/>
                <a:tab pos="8223250" algn="l"/>
                <a:tab pos="9137650" algn="l"/>
                <a:tab pos="10052050" algn="l"/>
                <a:tab pos="10328275" algn="l"/>
                <a:tab pos="10779125" algn="l"/>
                <a:tab pos="10780713" algn="l"/>
              </a:tabLst>
              <a:defRPr/>
            </a:pPr>
            <a:r>
              <a:rPr lang="sv-SE" sz="1000" dirty="0">
                <a:solidFill>
                  <a:schemeClr val="bg1">
                    <a:lumMod val="50000"/>
                  </a:schemeClr>
                </a:solidFill>
                <a:cs typeface="Calibri" pitchFamily="34" charset="0"/>
              </a:rPr>
              <a:t>T 9	 Interpretação simples do relevo na zona do ponto</a:t>
            </a:r>
          </a:p>
          <a:p>
            <a:pPr>
              <a:spcBef>
                <a:spcPts val="250"/>
              </a:spcBef>
              <a:tabLst>
                <a:tab pos="0" algn="l"/>
                <a:tab pos="352425" algn="l"/>
                <a:tab pos="908050" algn="l"/>
                <a:tab pos="1822450" algn="l"/>
                <a:tab pos="2736850" algn="l"/>
                <a:tab pos="3651250" algn="l"/>
                <a:tab pos="4565650" algn="l"/>
                <a:tab pos="5480050" algn="l"/>
                <a:tab pos="6394450" algn="l"/>
                <a:tab pos="7308850" algn="l"/>
                <a:tab pos="8223250" algn="l"/>
                <a:tab pos="9137650" algn="l"/>
                <a:tab pos="10052050" algn="l"/>
                <a:tab pos="10328275" algn="l"/>
                <a:tab pos="10779125" algn="l"/>
                <a:tab pos="10780713" algn="l"/>
              </a:tabLst>
              <a:defRPr/>
            </a:pPr>
            <a:r>
              <a:rPr lang="sv-SE" sz="1000" dirty="0">
                <a:solidFill>
                  <a:schemeClr val="bg1">
                    <a:lumMod val="50000"/>
                  </a:schemeClr>
                </a:solidFill>
                <a:cs typeface="Calibri" pitchFamily="34" charset="0"/>
              </a:rPr>
              <a:t>T 8	 Orientação simples em floresta com uma grande área de relocalização</a:t>
            </a:r>
          </a:p>
          <a:p>
            <a:pPr>
              <a:spcBef>
                <a:spcPts val="250"/>
              </a:spcBef>
              <a:tabLst>
                <a:tab pos="0" algn="l"/>
                <a:tab pos="352425" algn="l"/>
                <a:tab pos="908050" algn="l"/>
                <a:tab pos="1822450" algn="l"/>
                <a:tab pos="2736850" algn="l"/>
                <a:tab pos="3651250" algn="l"/>
                <a:tab pos="4565650" algn="l"/>
                <a:tab pos="5480050" algn="l"/>
                <a:tab pos="6394450" algn="l"/>
                <a:tab pos="7308850" algn="l"/>
                <a:tab pos="8223250" algn="l"/>
                <a:tab pos="9137650" algn="l"/>
                <a:tab pos="10052050" algn="l"/>
                <a:tab pos="10328275" algn="l"/>
                <a:tab pos="10779125" algn="l"/>
                <a:tab pos="10780713" algn="l"/>
              </a:tabLst>
              <a:defRPr/>
            </a:pPr>
            <a:r>
              <a:rPr lang="sv-SE" sz="1000" dirty="0">
                <a:solidFill>
                  <a:schemeClr val="bg1">
                    <a:lumMod val="50000"/>
                  </a:schemeClr>
                </a:solidFill>
                <a:cs typeface="Calibri" pitchFamily="34" charset="0"/>
              </a:rPr>
              <a:t>T 7	 Atalhos pela floresta com pontos em referências lineares</a:t>
            </a:r>
          </a:p>
          <a:p>
            <a:pPr>
              <a:spcBef>
                <a:spcPts val="250"/>
              </a:spcBef>
              <a:tabLst>
                <a:tab pos="0" algn="l"/>
                <a:tab pos="352425" algn="l"/>
                <a:tab pos="908050" algn="l"/>
                <a:tab pos="1822450" algn="l"/>
                <a:tab pos="2736850" algn="l"/>
                <a:tab pos="3651250" algn="l"/>
                <a:tab pos="4565650" algn="l"/>
                <a:tab pos="5480050" algn="l"/>
                <a:tab pos="6394450" algn="l"/>
                <a:tab pos="7308850" algn="l"/>
                <a:tab pos="8223250" algn="l"/>
                <a:tab pos="9137650" algn="l"/>
                <a:tab pos="10052050" algn="l"/>
                <a:tab pos="10328275" algn="l"/>
                <a:tab pos="10779125" algn="l"/>
                <a:tab pos="10780713" algn="l"/>
              </a:tabLst>
              <a:defRPr/>
            </a:pPr>
            <a:r>
              <a:rPr lang="sv-SE" sz="1000" dirty="0">
                <a:solidFill>
                  <a:schemeClr val="bg1">
                    <a:lumMod val="50000"/>
                  </a:schemeClr>
                </a:solidFill>
                <a:cs typeface="Calibri" pitchFamily="34" charset="0"/>
              </a:rPr>
              <a:t>O 2	 Escolha de itinerário (opção) tendo em conta a distância e a progressão</a:t>
            </a:r>
          </a:p>
        </p:txBody>
      </p:sp>
      <p:sp>
        <p:nvSpPr>
          <p:cNvPr id="5129" name="Text Box 9"/>
          <p:cNvSpPr txBox="1">
            <a:spLocks noChangeArrowheads="1"/>
          </p:cNvSpPr>
          <p:nvPr/>
        </p:nvSpPr>
        <p:spPr bwMode="auto">
          <a:xfrm>
            <a:off x="725488" y="4389438"/>
            <a:ext cx="8112125" cy="1017587"/>
          </a:xfrm>
          <a:prstGeom prst="rect">
            <a:avLst/>
          </a:prstGeom>
          <a:ln>
            <a:headEnd/>
            <a:tailEnd/>
          </a:ln>
        </p:spPr>
        <p:style>
          <a:lnRef idx="1">
            <a:schemeClr val="dk1"/>
          </a:lnRef>
          <a:fillRef idx="2">
            <a:schemeClr val="dk1"/>
          </a:fillRef>
          <a:effectRef idx="1">
            <a:schemeClr val="dk1"/>
          </a:effectRef>
          <a:fontRef idx="minor">
            <a:schemeClr val="dk1"/>
          </a:fontRef>
        </p:style>
        <p:txBody>
          <a:bodyPr lIns="90000" tIns="46800" rIns="90000" bIns="46800">
            <a:spAutoFit/>
          </a:bodyPr>
          <a:lstStyle/>
          <a:p>
            <a:pPr>
              <a:spcBef>
                <a:spcPts val="250"/>
              </a:spcBef>
              <a:tabLst>
                <a:tab pos="0" algn="l"/>
                <a:tab pos="352425" algn="l"/>
                <a:tab pos="908050" algn="l"/>
                <a:tab pos="1822450" algn="l"/>
                <a:tab pos="2736850" algn="l"/>
                <a:tab pos="3651250" algn="l"/>
                <a:tab pos="4565650" algn="l"/>
                <a:tab pos="5480050" algn="l"/>
                <a:tab pos="6394450" algn="l"/>
                <a:tab pos="7308850" algn="l"/>
                <a:tab pos="8223250" algn="l"/>
                <a:tab pos="9137650" algn="l"/>
                <a:tab pos="10052050" algn="l"/>
                <a:tab pos="10328275" algn="l"/>
                <a:tab pos="10779125" algn="l"/>
                <a:tab pos="10780713" algn="l"/>
              </a:tabLst>
              <a:defRPr/>
            </a:pPr>
            <a:r>
              <a:rPr lang="sv-SE" sz="1000" dirty="0">
                <a:solidFill>
                  <a:schemeClr val="bg1">
                    <a:lumMod val="50000"/>
                  </a:schemeClr>
                </a:solidFill>
                <a:cs typeface="Calibri" pitchFamily="34" charset="0"/>
              </a:rPr>
              <a:t>T 6	Pequenos atalhos em zonas abertas</a:t>
            </a:r>
          </a:p>
          <a:p>
            <a:pPr>
              <a:spcBef>
                <a:spcPts val="250"/>
              </a:spcBef>
              <a:tabLst>
                <a:tab pos="0" algn="l"/>
                <a:tab pos="352425" algn="l"/>
                <a:tab pos="908050" algn="l"/>
                <a:tab pos="1822450" algn="l"/>
                <a:tab pos="2736850" algn="l"/>
                <a:tab pos="3651250" algn="l"/>
                <a:tab pos="4565650" algn="l"/>
                <a:tab pos="5480050" algn="l"/>
                <a:tab pos="6394450" algn="l"/>
                <a:tab pos="7308850" algn="l"/>
                <a:tab pos="8223250" algn="l"/>
                <a:tab pos="9137650" algn="l"/>
                <a:tab pos="10052050" algn="l"/>
                <a:tab pos="10328275" algn="l"/>
                <a:tab pos="10779125" algn="l"/>
                <a:tab pos="10780713" algn="l"/>
              </a:tabLst>
              <a:defRPr/>
            </a:pPr>
            <a:r>
              <a:rPr lang="sv-SE" sz="1000" dirty="0">
                <a:solidFill>
                  <a:schemeClr val="bg1">
                    <a:lumMod val="50000"/>
                  </a:schemeClr>
                </a:solidFill>
                <a:cs typeface="Calibri" pitchFamily="34" charset="0"/>
              </a:rPr>
              <a:t>T 5	Referências lineares menos óbvias e alternância de tipo de referências utilizadas</a:t>
            </a:r>
          </a:p>
          <a:p>
            <a:pPr>
              <a:spcBef>
                <a:spcPts val="250"/>
              </a:spcBef>
              <a:tabLst>
                <a:tab pos="0" algn="l"/>
                <a:tab pos="352425" algn="l"/>
                <a:tab pos="908050" algn="l"/>
                <a:tab pos="1822450" algn="l"/>
                <a:tab pos="2736850" algn="l"/>
                <a:tab pos="3651250" algn="l"/>
                <a:tab pos="4565650" algn="l"/>
                <a:tab pos="5480050" algn="l"/>
                <a:tab pos="6394450" algn="l"/>
                <a:tab pos="7308850" algn="l"/>
                <a:tab pos="8223250" algn="l"/>
                <a:tab pos="9137650" algn="l"/>
                <a:tab pos="10052050" algn="l"/>
                <a:tab pos="10328275" algn="l"/>
                <a:tab pos="10779125" algn="l"/>
                <a:tab pos="10780713" algn="l"/>
              </a:tabLst>
              <a:defRPr/>
            </a:pPr>
            <a:r>
              <a:rPr lang="sv-SE" sz="1000" dirty="0">
                <a:solidFill>
                  <a:schemeClr val="bg1">
                    <a:lumMod val="50000"/>
                  </a:schemeClr>
                </a:solidFill>
                <a:cs typeface="Calibri" pitchFamily="34" charset="0"/>
              </a:rPr>
              <a:t>T 4	Ponto perto de referências lineares</a:t>
            </a:r>
          </a:p>
          <a:p>
            <a:pPr>
              <a:spcBef>
                <a:spcPts val="250"/>
              </a:spcBef>
              <a:tabLst>
                <a:tab pos="0" algn="l"/>
                <a:tab pos="352425" algn="l"/>
                <a:tab pos="908050" algn="l"/>
                <a:tab pos="1822450" algn="l"/>
                <a:tab pos="2736850" algn="l"/>
                <a:tab pos="3651250" algn="l"/>
                <a:tab pos="4565650" algn="l"/>
                <a:tab pos="5480050" algn="l"/>
                <a:tab pos="6394450" algn="l"/>
                <a:tab pos="7308850" algn="l"/>
                <a:tab pos="8223250" algn="l"/>
                <a:tab pos="9137650" algn="l"/>
                <a:tab pos="10052050" algn="l"/>
                <a:tab pos="10328275" algn="l"/>
                <a:tab pos="10779125" algn="l"/>
                <a:tab pos="10780713" algn="l"/>
              </a:tabLst>
              <a:defRPr/>
            </a:pPr>
            <a:r>
              <a:rPr lang="sv-SE" sz="1000" dirty="0">
                <a:solidFill>
                  <a:schemeClr val="bg1">
                    <a:lumMod val="50000"/>
                  </a:schemeClr>
                </a:solidFill>
                <a:cs typeface="Calibri" pitchFamily="34" charset="0"/>
              </a:rPr>
              <a:t>T 3	Alterar as referências lineares entre os pontos (durante a pernada)</a:t>
            </a:r>
          </a:p>
          <a:p>
            <a:pPr>
              <a:spcBef>
                <a:spcPts val="250"/>
              </a:spcBef>
              <a:tabLst>
                <a:tab pos="0" algn="l"/>
                <a:tab pos="352425" algn="l"/>
                <a:tab pos="908050" algn="l"/>
                <a:tab pos="1822450" algn="l"/>
                <a:tab pos="2736850" algn="l"/>
                <a:tab pos="3651250" algn="l"/>
                <a:tab pos="4565650" algn="l"/>
                <a:tab pos="5480050" algn="l"/>
                <a:tab pos="6394450" algn="l"/>
                <a:tab pos="7308850" algn="l"/>
                <a:tab pos="8223250" algn="l"/>
                <a:tab pos="9137650" algn="l"/>
                <a:tab pos="10052050" algn="l"/>
                <a:tab pos="10328275" algn="l"/>
                <a:tab pos="10779125" algn="l"/>
                <a:tab pos="10780713" algn="l"/>
              </a:tabLst>
              <a:defRPr/>
            </a:pPr>
            <a:r>
              <a:rPr lang="sv-SE" sz="1000" dirty="0">
                <a:solidFill>
                  <a:schemeClr val="bg1">
                    <a:lumMod val="50000"/>
                  </a:schemeClr>
                </a:solidFill>
                <a:cs typeface="Calibri" pitchFamily="34" charset="0"/>
              </a:rPr>
              <a:t>O 1	Escolha de itinerário (opção) tendo em conta a distância</a:t>
            </a:r>
          </a:p>
        </p:txBody>
      </p:sp>
      <p:sp>
        <p:nvSpPr>
          <p:cNvPr id="5130" name="Text Box 10"/>
          <p:cNvSpPr txBox="1">
            <a:spLocks noChangeArrowheads="1"/>
          </p:cNvSpPr>
          <p:nvPr/>
        </p:nvSpPr>
        <p:spPr bwMode="auto">
          <a:xfrm>
            <a:off x="285750" y="5373688"/>
            <a:ext cx="8572500" cy="817562"/>
          </a:xfrm>
          <a:prstGeom prst="rect">
            <a:avLst/>
          </a:prstGeom>
          <a:ln>
            <a:headEnd/>
            <a:tailEnd/>
          </a:ln>
        </p:spPr>
        <p:style>
          <a:lnRef idx="1">
            <a:schemeClr val="accent3"/>
          </a:lnRef>
          <a:fillRef idx="2">
            <a:schemeClr val="accent3"/>
          </a:fillRef>
          <a:effectRef idx="1">
            <a:schemeClr val="accent3"/>
          </a:effectRef>
          <a:fontRef idx="minor">
            <a:schemeClr val="dk1"/>
          </a:fontRef>
        </p:style>
        <p:txBody>
          <a:bodyPr lIns="90000" tIns="46800" rIns="90000" bIns="46800">
            <a:spAutoFit/>
          </a:bodyPr>
          <a:lstStyle/>
          <a:p>
            <a:pPr>
              <a:spcBef>
                <a:spcPts val="250"/>
              </a:spcBef>
              <a:tabLst>
                <a:tab pos="0" algn="l"/>
                <a:tab pos="352425" algn="l"/>
                <a:tab pos="908050" algn="l"/>
                <a:tab pos="1822450" algn="l"/>
                <a:tab pos="2736850" algn="l"/>
                <a:tab pos="3651250" algn="l"/>
                <a:tab pos="4565650" algn="l"/>
                <a:tab pos="5480050" algn="l"/>
                <a:tab pos="6394450" algn="l"/>
                <a:tab pos="7308850" algn="l"/>
                <a:tab pos="8223250" algn="l"/>
                <a:tab pos="9137650" algn="l"/>
                <a:tab pos="10052050" algn="l"/>
                <a:tab pos="10328275" algn="l"/>
                <a:tab pos="10779125" algn="l"/>
                <a:tab pos="10780713" algn="l"/>
              </a:tabLst>
              <a:defRPr/>
            </a:pPr>
            <a:r>
              <a:rPr lang="sv-SE" sz="1400" b="1" u="none" dirty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T 2	Alterar as referências lineares nos pontos (interceção de referências lineares)</a:t>
            </a:r>
          </a:p>
          <a:p>
            <a:pPr>
              <a:spcBef>
                <a:spcPts val="250"/>
              </a:spcBef>
              <a:tabLst>
                <a:tab pos="0" algn="l"/>
                <a:tab pos="352425" algn="l"/>
                <a:tab pos="908050" algn="l"/>
                <a:tab pos="1822450" algn="l"/>
                <a:tab pos="2736850" algn="l"/>
                <a:tab pos="3651250" algn="l"/>
                <a:tab pos="4565650" algn="l"/>
                <a:tab pos="5480050" algn="l"/>
                <a:tab pos="6394450" algn="l"/>
                <a:tab pos="7308850" algn="l"/>
                <a:tab pos="8223250" algn="l"/>
                <a:tab pos="9137650" algn="l"/>
                <a:tab pos="10052050" algn="l"/>
                <a:tab pos="10328275" algn="l"/>
                <a:tab pos="10779125" algn="l"/>
                <a:tab pos="10780713" algn="l"/>
              </a:tabLst>
              <a:defRPr/>
            </a:pPr>
            <a:r>
              <a:rPr lang="sv-SE" sz="1400" b="1" u="none" dirty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T 1	Manter as mesmas Referências lineares </a:t>
            </a:r>
          </a:p>
          <a:p>
            <a:pPr>
              <a:spcBef>
                <a:spcPts val="250"/>
              </a:spcBef>
              <a:tabLst>
                <a:tab pos="0" algn="l"/>
                <a:tab pos="352425" algn="l"/>
                <a:tab pos="908050" algn="l"/>
                <a:tab pos="1822450" algn="l"/>
                <a:tab pos="2736850" algn="l"/>
                <a:tab pos="3651250" algn="l"/>
                <a:tab pos="4565650" algn="l"/>
                <a:tab pos="5480050" algn="l"/>
                <a:tab pos="6394450" algn="l"/>
                <a:tab pos="7308850" algn="l"/>
                <a:tab pos="8223250" algn="l"/>
                <a:tab pos="9137650" algn="l"/>
                <a:tab pos="10052050" algn="l"/>
                <a:tab pos="10328275" algn="l"/>
                <a:tab pos="10779125" algn="l"/>
                <a:tab pos="10780713" algn="l"/>
              </a:tabLst>
              <a:defRPr/>
            </a:pPr>
            <a:r>
              <a:rPr lang="sv-SE" sz="1400" b="1" u="none" dirty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Não existem escolhas de itinerário, sendo o percurso naturalmente percetível</a:t>
            </a:r>
          </a:p>
        </p:txBody>
      </p:sp>
      <p:sp>
        <p:nvSpPr>
          <p:cNvPr id="9" name="Rectângulo 8"/>
          <p:cNvSpPr/>
          <p:nvPr/>
        </p:nvSpPr>
        <p:spPr>
          <a:xfrm>
            <a:off x="7032456" y="5364505"/>
            <a:ext cx="1594744" cy="584775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 algn="ctr">
              <a:defRPr/>
            </a:pPr>
            <a:r>
              <a:rPr lang="pt-PT" sz="3200" b="1" dirty="0">
                <a:ln w="17780" cmpd="sng">
                  <a:solidFill>
                    <a:srgbClr val="FFFFFF"/>
                  </a:solidFill>
                  <a:prstDash val="solid"/>
                  <a:miter lim="800000"/>
                </a:ln>
                <a:effectLst>
                  <a:outerShdw blurRad="50800" algn="tl" rotWithShape="0">
                    <a:srgbClr val="000000"/>
                  </a:outerShdw>
                </a:effectLst>
                <a:latin typeface="Calibri" pitchFamily="34" charset="0"/>
                <a:cs typeface="Calibri" pitchFamily="34" charset="0"/>
              </a:rPr>
              <a:t>nível1</a:t>
            </a:r>
          </a:p>
        </p:txBody>
      </p:sp>
      <p:sp>
        <p:nvSpPr>
          <p:cNvPr id="10" name="Rectângulo 9"/>
          <p:cNvSpPr/>
          <p:nvPr/>
        </p:nvSpPr>
        <p:spPr>
          <a:xfrm>
            <a:off x="7032424" y="4532336"/>
            <a:ext cx="1594744" cy="584775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 algn="ctr">
              <a:defRPr/>
            </a:pPr>
            <a:r>
              <a:rPr lang="pt-PT" sz="3200" b="1" dirty="0">
                <a:ln w="17780" cmpd="sng">
                  <a:solidFill>
                    <a:srgbClr val="FFFFFF"/>
                  </a:solidFill>
                  <a:prstDash val="solid"/>
                  <a:miter lim="800000"/>
                </a:ln>
                <a:solidFill>
                  <a:schemeClr val="bg1">
                    <a:lumMod val="50000"/>
                  </a:schemeClr>
                </a:solidFill>
                <a:effectLst>
                  <a:outerShdw blurRad="50800" algn="tl" rotWithShape="0">
                    <a:srgbClr val="000000"/>
                  </a:outerShdw>
                </a:effectLst>
                <a:latin typeface="Calibri" pitchFamily="34" charset="0"/>
                <a:cs typeface="Calibri" pitchFamily="34" charset="0"/>
              </a:rPr>
              <a:t>nível2</a:t>
            </a:r>
          </a:p>
        </p:txBody>
      </p:sp>
      <p:sp>
        <p:nvSpPr>
          <p:cNvPr id="11" name="Rectângulo 10"/>
          <p:cNvSpPr/>
          <p:nvPr/>
        </p:nvSpPr>
        <p:spPr>
          <a:xfrm>
            <a:off x="7032456" y="3600253"/>
            <a:ext cx="1594744" cy="584775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 algn="ctr">
              <a:defRPr/>
            </a:pPr>
            <a:r>
              <a:rPr lang="pt-PT" sz="3200" b="1" dirty="0">
                <a:ln w="17780" cmpd="sng">
                  <a:solidFill>
                    <a:srgbClr val="FFFFFF"/>
                  </a:solidFill>
                  <a:prstDash val="solid"/>
                  <a:miter lim="800000"/>
                </a:ln>
                <a:solidFill>
                  <a:schemeClr val="bg1">
                    <a:lumMod val="50000"/>
                  </a:schemeClr>
                </a:solidFill>
                <a:effectLst>
                  <a:outerShdw blurRad="50800" algn="tl" rotWithShape="0">
                    <a:srgbClr val="000000"/>
                  </a:outerShdw>
                </a:effectLst>
                <a:latin typeface="Calibri" pitchFamily="34" charset="0"/>
                <a:cs typeface="Calibri" pitchFamily="34" charset="0"/>
              </a:rPr>
              <a:t>nível3</a:t>
            </a:r>
          </a:p>
        </p:txBody>
      </p:sp>
      <p:sp>
        <p:nvSpPr>
          <p:cNvPr id="12" name="Rectângulo 11"/>
          <p:cNvSpPr/>
          <p:nvPr/>
        </p:nvSpPr>
        <p:spPr>
          <a:xfrm>
            <a:off x="7032456" y="2674948"/>
            <a:ext cx="1594744" cy="584775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 algn="ctr">
              <a:defRPr/>
            </a:pPr>
            <a:r>
              <a:rPr lang="pt-PT" sz="3200" b="1" dirty="0">
                <a:ln w="17780" cmpd="sng">
                  <a:solidFill>
                    <a:srgbClr val="FFFFFF"/>
                  </a:solidFill>
                  <a:prstDash val="solid"/>
                  <a:miter lim="800000"/>
                </a:ln>
                <a:solidFill>
                  <a:schemeClr val="bg1">
                    <a:lumMod val="50000"/>
                  </a:schemeClr>
                </a:solidFill>
                <a:effectLst>
                  <a:outerShdw blurRad="50800" algn="tl" rotWithShape="0">
                    <a:srgbClr val="000000"/>
                  </a:outerShdw>
                </a:effectLst>
                <a:latin typeface="Calibri" pitchFamily="34" charset="0"/>
                <a:cs typeface="Calibri" pitchFamily="34" charset="0"/>
              </a:rPr>
              <a:t>nível4</a:t>
            </a:r>
          </a:p>
        </p:txBody>
      </p:sp>
      <p:sp>
        <p:nvSpPr>
          <p:cNvPr id="13" name="Rectângulo 12"/>
          <p:cNvSpPr/>
          <p:nvPr/>
        </p:nvSpPr>
        <p:spPr>
          <a:xfrm>
            <a:off x="7032424" y="1746254"/>
            <a:ext cx="1594744" cy="584775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 algn="ctr">
              <a:defRPr/>
            </a:pPr>
            <a:r>
              <a:rPr lang="pt-PT" sz="3200" b="1" dirty="0">
                <a:ln w="17780" cmpd="sng">
                  <a:solidFill>
                    <a:srgbClr val="FFFFFF"/>
                  </a:solidFill>
                  <a:prstDash val="solid"/>
                  <a:miter lim="800000"/>
                </a:ln>
                <a:solidFill>
                  <a:schemeClr val="bg1">
                    <a:lumMod val="50000"/>
                  </a:schemeClr>
                </a:solidFill>
                <a:effectLst>
                  <a:outerShdw blurRad="50800" algn="tl" rotWithShape="0">
                    <a:srgbClr val="000000"/>
                  </a:outerShdw>
                </a:effectLst>
                <a:latin typeface="Calibri" pitchFamily="34" charset="0"/>
                <a:cs typeface="Calibri" pitchFamily="34" charset="0"/>
              </a:rPr>
              <a:t>nível5</a:t>
            </a:r>
          </a:p>
        </p:txBody>
      </p:sp>
      <p:sp>
        <p:nvSpPr>
          <p:cNvPr id="16" name="Rectangle 6"/>
          <p:cNvSpPr txBox="1">
            <a:spLocks noChangeArrowheads="1"/>
          </p:cNvSpPr>
          <p:nvPr/>
        </p:nvSpPr>
        <p:spPr bwMode="auto">
          <a:xfrm>
            <a:off x="482600" y="404813"/>
            <a:ext cx="6249988" cy="1143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anchor="ctr"/>
          <a:lstStyle/>
          <a:p>
            <a:pPr algn="ctr">
              <a:buFont typeface="Wingdings" pitchFamily="2" charset="2"/>
              <a:buChar char="v"/>
              <a:defRPr/>
            </a:pPr>
            <a:r>
              <a:rPr lang="pt-PT" sz="2800" kern="0" dirty="0">
                <a:solidFill>
                  <a:schemeClr val="accent2"/>
                </a:solidFill>
                <a:latin typeface="Calibri" pitchFamily="34" charset="0"/>
                <a:ea typeface="+mj-ea"/>
                <a:cs typeface="Calibri" pitchFamily="34" charset="0"/>
              </a:rPr>
              <a:t>Níveis de dificuldade:</a:t>
            </a:r>
            <a:endParaRPr lang="pt-PT" sz="2800" kern="0" dirty="0">
              <a:solidFill>
                <a:schemeClr val="tx2"/>
              </a:solidFill>
              <a:latin typeface="Calibri" pitchFamily="34" charset="0"/>
              <a:ea typeface="+mj-ea"/>
              <a:cs typeface="Calibri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4031934479"/>
      </p:ext>
    </p:extLst>
  </p:cSld>
  <p:clrMapOvr>
    <a:masterClrMapping/>
  </p:clrMapOvr>
  <p:transition spd="slow">
    <p:fade thruBlk="1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additive="repl"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 additive="repl">
                                        <p:cTn id="7" dur="1000"/>
                                        <p:tgtEl>
                                          <p:spTgt spid="513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 nodeType="afterGroup">
                            <p:stCondLst>
                              <p:cond delay="1000"/>
                            </p:stCondLst>
                            <p:childTnLst>
                              <p:par>
                                <p:cTn id="9" presetID="10" presetClass="entr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additive="repl"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 additive="repl">
                                        <p:cTn id="11" dur="1000"/>
                                        <p:tgtEl>
                                          <p:spTgt spid="512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 nodeType="afterGroup">
                            <p:stCondLst>
                              <p:cond delay="2000"/>
                            </p:stCondLst>
                            <p:childTnLst>
                              <p:par>
                                <p:cTn id="13" presetID="10" presetClass="entr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additive="repl"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 additive="repl">
                                        <p:cTn id="15" dur="1000"/>
                                        <p:tgtEl>
                                          <p:spTgt spid="51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 nodeType="afterGroup">
                            <p:stCondLst>
                              <p:cond delay="3000"/>
                            </p:stCondLst>
                            <p:childTnLst>
                              <p:par>
                                <p:cTn id="17" presetID="10" presetClass="entr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additive="repl"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 additive="repl">
                                        <p:cTn id="19" dur="1000"/>
                                        <p:tgtEl>
                                          <p:spTgt spid="51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 nodeType="afterGroup">
                            <p:stCondLst>
                              <p:cond delay="4000"/>
                            </p:stCondLst>
                            <p:childTnLst>
                              <p:par>
                                <p:cTn id="21" presetID="10" presetClass="entr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additive="repl"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 additive="repl">
                                        <p:cTn id="23" dur="1000"/>
                                        <p:tgtEl>
                                          <p:spTgt spid="51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5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3122" name="Line 1"/>
          <p:cNvSpPr>
            <a:spLocks noChangeShapeType="1"/>
          </p:cNvSpPr>
          <p:nvPr/>
        </p:nvSpPr>
        <p:spPr bwMode="auto">
          <a:xfrm>
            <a:off x="323850" y="260350"/>
            <a:ext cx="1588" cy="4105275"/>
          </a:xfrm>
          <a:prstGeom prst="line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/>
          <a:p>
            <a:endParaRPr lang="pt-PT"/>
          </a:p>
        </p:txBody>
      </p:sp>
      <p:sp>
        <p:nvSpPr>
          <p:cNvPr id="133123" name="Rectangle 2"/>
          <p:cNvSpPr>
            <a:spLocks noChangeArrowheads="1"/>
          </p:cNvSpPr>
          <p:nvPr/>
        </p:nvSpPr>
        <p:spPr bwMode="auto">
          <a:xfrm>
            <a:off x="3132138" y="981075"/>
            <a:ext cx="5643562" cy="39290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lIns="90000" tIns="45000" rIns="90000" bIns="45000"/>
          <a:lstStyle>
            <a:lvl1pPr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marL="85725" indent="-85725">
              <a:buFont typeface="Arial" panose="020B0604020202020204" pitchFamily="34" charset="0"/>
              <a:buChar char="•"/>
              <a:tabLst>
                <a:tab pos="85725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</a:pPr>
            <a:r>
              <a:rPr lang="pt-PT" altLang="pt-PT" sz="1600" u="none" dirty="0">
                <a:solidFill>
                  <a:srgbClr val="000000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Os pontos são marcados em </a:t>
            </a:r>
            <a:r>
              <a:rPr lang="pt-PT" altLang="pt-PT" sz="1600" b="1" u="none" dirty="0">
                <a:solidFill>
                  <a:srgbClr val="000000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referências lineares básicas</a:t>
            </a:r>
            <a:r>
              <a:rPr lang="pt-PT" altLang="pt-PT" sz="1600" u="none" dirty="0">
                <a:solidFill>
                  <a:srgbClr val="000000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: estradas, caminhos, trilhos (muros, vedações se for em áreas abertas).</a:t>
            </a:r>
          </a:p>
          <a:p>
            <a:pPr marL="85725" indent="-85725">
              <a:buFont typeface="Arial" panose="020B0604020202020204" pitchFamily="34" charset="0"/>
              <a:buChar char="•"/>
              <a:tabLst>
                <a:tab pos="85725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</a:pPr>
            <a:endParaRPr lang="pt-PT" altLang="pt-PT" sz="1600" u="none" dirty="0">
              <a:solidFill>
                <a:srgbClr val="000000"/>
              </a:solidFill>
              <a:latin typeface="Calibri" panose="020F0502020204030204" pitchFamily="34" charset="0"/>
              <a:cs typeface="Calibri" panose="020F0502020204030204" pitchFamily="34" charset="0"/>
            </a:endParaRPr>
          </a:p>
          <a:p>
            <a:pPr marL="85725" indent="-85725">
              <a:buFont typeface="Arial" panose="020B0604020202020204" pitchFamily="34" charset="0"/>
              <a:buChar char="•"/>
              <a:tabLst>
                <a:tab pos="85725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</a:pPr>
            <a:r>
              <a:rPr lang="pt-PT" altLang="pt-PT" sz="1600" b="1" u="none" dirty="0">
                <a:solidFill>
                  <a:srgbClr val="000000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Pernadas</a:t>
            </a:r>
            <a:r>
              <a:rPr lang="pt-PT" altLang="pt-PT" sz="1600" u="none" dirty="0">
                <a:solidFill>
                  <a:srgbClr val="000000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 não superiores a </a:t>
            </a:r>
            <a:r>
              <a:rPr lang="pt-PT" altLang="pt-PT" sz="1600" b="1" u="none" dirty="0" smtClean="0">
                <a:solidFill>
                  <a:srgbClr val="000000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300 m</a:t>
            </a:r>
            <a:r>
              <a:rPr lang="pt-PT" altLang="pt-PT" sz="1600" u="none" dirty="0">
                <a:solidFill>
                  <a:srgbClr val="000000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, nem </a:t>
            </a:r>
            <a:r>
              <a:rPr lang="pt-PT" altLang="pt-PT" sz="1600" b="1" u="none" dirty="0">
                <a:solidFill>
                  <a:srgbClr val="000000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percursos</a:t>
            </a:r>
            <a:r>
              <a:rPr lang="pt-PT" altLang="pt-PT" sz="1600" u="none" dirty="0">
                <a:solidFill>
                  <a:srgbClr val="000000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 com menos de </a:t>
            </a:r>
            <a:r>
              <a:rPr lang="pt-PT" altLang="pt-PT" sz="1600" b="1" u="none" dirty="0">
                <a:solidFill>
                  <a:srgbClr val="000000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12 pontos</a:t>
            </a:r>
            <a:r>
              <a:rPr lang="pt-PT" altLang="pt-PT" sz="1600" u="none" dirty="0">
                <a:solidFill>
                  <a:srgbClr val="000000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.</a:t>
            </a:r>
          </a:p>
          <a:p>
            <a:pPr marL="85725" indent="-85725">
              <a:buFont typeface="Arial" panose="020B0604020202020204" pitchFamily="34" charset="0"/>
              <a:buChar char="•"/>
              <a:tabLst>
                <a:tab pos="85725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</a:pPr>
            <a:endParaRPr lang="pt-PT" altLang="pt-PT" sz="1600" u="none" dirty="0">
              <a:solidFill>
                <a:srgbClr val="000000"/>
              </a:solidFill>
              <a:latin typeface="Calibri" panose="020F0502020204030204" pitchFamily="34" charset="0"/>
              <a:cs typeface="Calibri" panose="020F0502020204030204" pitchFamily="34" charset="0"/>
            </a:endParaRPr>
          </a:p>
          <a:p>
            <a:pPr marL="85725" indent="-85725">
              <a:buFont typeface="Arial" panose="020B0604020202020204" pitchFamily="34" charset="0"/>
              <a:buChar char="•"/>
              <a:tabLst>
                <a:tab pos="85725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</a:pPr>
            <a:r>
              <a:rPr lang="pt-PT" altLang="pt-PT" sz="1600" u="none" dirty="0">
                <a:solidFill>
                  <a:srgbClr val="000000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Ausência de problemas de escolhas de itinerário.</a:t>
            </a:r>
          </a:p>
          <a:p>
            <a:pPr marL="85725" indent="-85725">
              <a:buFont typeface="Arial" panose="020B0604020202020204" pitchFamily="34" charset="0"/>
              <a:buChar char="•"/>
              <a:tabLst>
                <a:tab pos="85725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</a:pPr>
            <a:endParaRPr lang="pt-PT" altLang="pt-PT" sz="1600" u="none" dirty="0">
              <a:solidFill>
                <a:srgbClr val="000000"/>
              </a:solidFill>
              <a:latin typeface="Calibri" panose="020F0502020204030204" pitchFamily="34" charset="0"/>
              <a:cs typeface="Calibri" panose="020F0502020204030204" pitchFamily="34" charset="0"/>
            </a:endParaRPr>
          </a:p>
          <a:p>
            <a:pPr marL="85725" indent="-85725">
              <a:buClr>
                <a:srgbClr val="808080"/>
              </a:buClr>
              <a:buFont typeface="Arial" panose="020B0604020202020204" pitchFamily="34" charset="0"/>
              <a:buChar char="•"/>
              <a:tabLst>
                <a:tab pos="85725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</a:pPr>
            <a:r>
              <a:rPr lang="pt-PT" altLang="pt-PT" sz="1600" u="none" dirty="0">
                <a:solidFill>
                  <a:srgbClr val="000000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Aspeto mais importante é a </a:t>
            </a:r>
            <a:r>
              <a:rPr lang="pt-PT" altLang="pt-PT" sz="1600" b="1" u="none" dirty="0">
                <a:solidFill>
                  <a:srgbClr val="000000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satisfação </a:t>
            </a:r>
            <a:r>
              <a:rPr lang="pt-PT" altLang="pt-PT" sz="1600" u="none" dirty="0">
                <a:solidFill>
                  <a:srgbClr val="000000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dos jovens.</a:t>
            </a:r>
          </a:p>
          <a:p>
            <a:pPr marL="85725" indent="-85725">
              <a:buClr>
                <a:srgbClr val="808080"/>
              </a:buClr>
              <a:buFont typeface="Arial" panose="020B0604020202020204" pitchFamily="34" charset="0"/>
              <a:buChar char="•"/>
              <a:tabLst>
                <a:tab pos="85725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</a:pPr>
            <a:endParaRPr lang="pt-PT" altLang="pt-PT" sz="1600" u="none" dirty="0">
              <a:solidFill>
                <a:srgbClr val="000000"/>
              </a:solidFill>
              <a:latin typeface="Calibri" panose="020F0502020204030204" pitchFamily="34" charset="0"/>
              <a:cs typeface="Calibri" panose="020F0502020204030204" pitchFamily="34" charset="0"/>
            </a:endParaRPr>
          </a:p>
          <a:p>
            <a:pPr marL="85725" indent="-85725">
              <a:buClr>
                <a:srgbClr val="808080"/>
              </a:buClr>
              <a:buFont typeface="Arial" panose="020B0604020202020204" pitchFamily="34" charset="0"/>
              <a:buChar char="•"/>
              <a:tabLst>
                <a:tab pos="85725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</a:pPr>
            <a:r>
              <a:rPr lang="pt-PT" altLang="pt-PT" sz="1600" u="none" dirty="0">
                <a:solidFill>
                  <a:srgbClr val="000000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O percurso tem de ser visto quase como um percurso guiado.</a:t>
            </a:r>
          </a:p>
          <a:p>
            <a:pPr marL="85725" indent="-85725">
              <a:buClr>
                <a:srgbClr val="808080"/>
              </a:buClr>
              <a:buFont typeface="Arial" panose="020B0604020202020204" pitchFamily="34" charset="0"/>
              <a:buChar char="•"/>
              <a:tabLst>
                <a:tab pos="85725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</a:pPr>
            <a:endParaRPr lang="pt-PT" altLang="pt-PT" sz="1600" u="none" dirty="0">
              <a:solidFill>
                <a:srgbClr val="000000"/>
              </a:solidFill>
              <a:latin typeface="Calibri" panose="020F0502020204030204" pitchFamily="34" charset="0"/>
              <a:cs typeface="Calibri" panose="020F0502020204030204" pitchFamily="34" charset="0"/>
            </a:endParaRPr>
          </a:p>
          <a:p>
            <a:pPr marL="85725" indent="-85725">
              <a:buClr>
                <a:srgbClr val="808080"/>
              </a:buClr>
              <a:buFont typeface="Arial" panose="020B0604020202020204" pitchFamily="34" charset="0"/>
              <a:buChar char="•"/>
              <a:tabLst>
                <a:tab pos="85725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</a:pPr>
            <a:r>
              <a:rPr lang="pt-PT" altLang="pt-PT" sz="1600" u="none" dirty="0">
                <a:solidFill>
                  <a:srgbClr val="000000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Falharmos no planeamento correto neste nível é correr o risco de perder um praticante para a modalidade.</a:t>
            </a:r>
          </a:p>
          <a:p>
            <a:pPr>
              <a:buClr>
                <a:srgbClr val="808080"/>
              </a:buClr>
              <a:buFont typeface="Arial" panose="020B0604020202020204" pitchFamily="34" charset="0"/>
              <a:buChar char="•"/>
            </a:pPr>
            <a:endParaRPr lang="sv-SE" altLang="pt-PT" sz="1600" u="none" dirty="0">
              <a:solidFill>
                <a:srgbClr val="000000"/>
              </a:solidFill>
              <a:latin typeface="Calibri" panose="020F0502020204030204" pitchFamily="34" charset="0"/>
              <a:cs typeface="Calibri" panose="020F0502020204030204" pitchFamily="34" charset="0"/>
            </a:endParaRPr>
          </a:p>
        </p:txBody>
      </p:sp>
      <p:sp>
        <p:nvSpPr>
          <p:cNvPr id="133124" name="Rectangle 4"/>
          <p:cNvSpPr>
            <a:spLocks noChangeArrowheads="1"/>
          </p:cNvSpPr>
          <p:nvPr/>
        </p:nvSpPr>
        <p:spPr bwMode="auto">
          <a:xfrm>
            <a:off x="0" y="0"/>
            <a:ext cx="120650" cy="2746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lIns="90000" tIns="45000" rIns="90000" bIns="45000"/>
          <a:lstStyle>
            <a:lvl1pPr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r>
              <a:rPr lang="pt-PT" altLang="pt-PT">
                <a:solidFill>
                  <a:srgbClr val="949494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 </a:t>
            </a:r>
          </a:p>
        </p:txBody>
      </p:sp>
      <p:sp>
        <p:nvSpPr>
          <p:cNvPr id="133125" name="Rectangle 5"/>
          <p:cNvSpPr>
            <a:spLocks noChangeArrowheads="1"/>
          </p:cNvSpPr>
          <p:nvPr/>
        </p:nvSpPr>
        <p:spPr bwMode="auto">
          <a:xfrm>
            <a:off x="0" y="0"/>
            <a:ext cx="120650" cy="2746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lIns="90000" tIns="45000" rIns="90000" bIns="45000"/>
          <a:lstStyle>
            <a:lvl1pPr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r>
              <a:rPr lang="pt-PT" altLang="pt-PT">
                <a:solidFill>
                  <a:srgbClr val="949494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 </a:t>
            </a:r>
          </a:p>
        </p:txBody>
      </p:sp>
      <p:sp>
        <p:nvSpPr>
          <p:cNvPr id="133126" name="Rectangle 6"/>
          <p:cNvSpPr>
            <a:spLocks noChangeArrowheads="1"/>
          </p:cNvSpPr>
          <p:nvPr/>
        </p:nvSpPr>
        <p:spPr bwMode="auto">
          <a:xfrm>
            <a:off x="0" y="0"/>
            <a:ext cx="120650" cy="2746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lIns="90000" tIns="45000" rIns="90000" bIns="45000"/>
          <a:lstStyle>
            <a:lvl1pPr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r>
              <a:rPr lang="pt-PT" altLang="pt-PT">
                <a:solidFill>
                  <a:srgbClr val="949494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 </a:t>
            </a:r>
          </a:p>
        </p:txBody>
      </p:sp>
      <p:sp>
        <p:nvSpPr>
          <p:cNvPr id="133127" name="Rectangle 7"/>
          <p:cNvSpPr>
            <a:spLocks noChangeArrowheads="1"/>
          </p:cNvSpPr>
          <p:nvPr/>
        </p:nvSpPr>
        <p:spPr bwMode="auto">
          <a:xfrm>
            <a:off x="0" y="0"/>
            <a:ext cx="120650" cy="2746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lIns="90000" tIns="45000" rIns="90000" bIns="45000"/>
          <a:lstStyle>
            <a:lvl1pPr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r>
              <a:rPr lang="pt-PT" altLang="pt-PT">
                <a:solidFill>
                  <a:srgbClr val="949494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 </a:t>
            </a:r>
          </a:p>
        </p:txBody>
      </p:sp>
      <p:sp>
        <p:nvSpPr>
          <p:cNvPr id="133128" name="Rectangle 8"/>
          <p:cNvSpPr>
            <a:spLocks noChangeArrowheads="1"/>
          </p:cNvSpPr>
          <p:nvPr/>
        </p:nvSpPr>
        <p:spPr bwMode="auto">
          <a:xfrm>
            <a:off x="0" y="0"/>
            <a:ext cx="120650" cy="2746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lIns="90000" tIns="45000" rIns="90000" bIns="45000"/>
          <a:lstStyle>
            <a:lvl1pPr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r>
              <a:rPr lang="pt-PT" altLang="pt-PT">
                <a:solidFill>
                  <a:srgbClr val="949494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 </a:t>
            </a:r>
          </a:p>
        </p:txBody>
      </p:sp>
      <p:sp>
        <p:nvSpPr>
          <p:cNvPr id="133129" name="Rectangle 9"/>
          <p:cNvSpPr>
            <a:spLocks noChangeArrowheads="1"/>
          </p:cNvSpPr>
          <p:nvPr/>
        </p:nvSpPr>
        <p:spPr bwMode="auto">
          <a:xfrm>
            <a:off x="0" y="0"/>
            <a:ext cx="120650" cy="2746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lIns="90000" tIns="45000" rIns="90000" bIns="45000"/>
          <a:lstStyle>
            <a:lvl1pPr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r>
              <a:rPr lang="pt-PT" altLang="pt-PT">
                <a:solidFill>
                  <a:srgbClr val="949494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 </a:t>
            </a:r>
          </a:p>
        </p:txBody>
      </p:sp>
      <p:sp>
        <p:nvSpPr>
          <p:cNvPr id="133130" name="Rectangle 10"/>
          <p:cNvSpPr>
            <a:spLocks noChangeArrowheads="1"/>
          </p:cNvSpPr>
          <p:nvPr/>
        </p:nvSpPr>
        <p:spPr bwMode="auto">
          <a:xfrm>
            <a:off x="0" y="0"/>
            <a:ext cx="120650" cy="2746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lIns="90000" tIns="45000" rIns="90000" bIns="45000"/>
          <a:lstStyle>
            <a:lvl1pPr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r>
              <a:rPr lang="pt-PT" altLang="pt-PT">
                <a:solidFill>
                  <a:srgbClr val="949494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 </a:t>
            </a:r>
          </a:p>
        </p:txBody>
      </p:sp>
      <p:pic>
        <p:nvPicPr>
          <p:cNvPr id="133131" name="Picture 8"/>
          <p:cNvPicPr>
            <a:picLocks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539"/>
          <a:stretch>
            <a:fillRect/>
          </a:stretch>
        </p:blipFill>
        <p:spPr bwMode="auto">
          <a:xfrm>
            <a:off x="214313" y="1439589"/>
            <a:ext cx="2714625" cy="3357563"/>
          </a:xfrm>
          <a:prstGeom prst="rect">
            <a:avLst/>
          </a:prstGeom>
          <a:noFill/>
          <a:ln w="12700"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33132" name="Picture 11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785938" y="4825702"/>
            <a:ext cx="6408737" cy="17716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15875" algn="ctr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6" name="Rectângulo 15"/>
          <p:cNvSpPr/>
          <p:nvPr/>
        </p:nvSpPr>
        <p:spPr>
          <a:xfrm>
            <a:off x="3059832" y="188640"/>
            <a:ext cx="2000264" cy="646331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 algn="ctr">
              <a:defRPr/>
            </a:pPr>
            <a:r>
              <a:rPr lang="pt-PT" sz="3600" b="1" dirty="0">
                <a:ln w="17780" cmpd="sng">
                  <a:solidFill>
                    <a:srgbClr val="FFFFFF"/>
                  </a:solidFill>
                  <a:prstDash val="solid"/>
                  <a:miter lim="800000"/>
                </a:ln>
                <a:gradFill rotWithShape="1">
                  <a:gsLst>
                    <a:gs pos="0">
                      <a:srgbClr val="000000">
                        <a:tint val="92000"/>
                        <a:shade val="100000"/>
                        <a:satMod val="150000"/>
                      </a:srgbClr>
                    </a:gs>
                    <a:gs pos="49000">
                      <a:srgbClr val="000000">
                        <a:tint val="89000"/>
                        <a:shade val="90000"/>
                        <a:satMod val="150000"/>
                      </a:srgbClr>
                    </a:gs>
                    <a:gs pos="50000">
                      <a:srgbClr val="000000">
                        <a:tint val="100000"/>
                        <a:shade val="75000"/>
                        <a:satMod val="150000"/>
                      </a:srgbClr>
                    </a:gs>
                    <a:gs pos="95000">
                      <a:srgbClr val="000000">
                        <a:shade val="47000"/>
                        <a:satMod val="150000"/>
                      </a:srgbClr>
                    </a:gs>
                    <a:gs pos="100000">
                      <a:srgbClr val="000000">
                        <a:shade val="39000"/>
                        <a:satMod val="150000"/>
                      </a:srgbClr>
                    </a:gs>
                  </a:gsLst>
                  <a:lin ang="5400000"/>
                </a:gradFill>
                <a:effectLst>
                  <a:outerShdw blurRad="50800" algn="tl" rotWithShape="0">
                    <a:srgbClr val="000000"/>
                  </a:outerShdw>
                </a:effectLst>
                <a:latin typeface="Calibri" pitchFamily="34" charset="0"/>
                <a:cs typeface="Calibri" pitchFamily="34" charset="0"/>
              </a:rPr>
              <a:t>Nível 1</a:t>
            </a:r>
          </a:p>
        </p:txBody>
      </p:sp>
    </p:spTree>
    <p:extLst>
      <p:ext uri="{BB962C8B-B14F-4D97-AF65-F5344CB8AC3E}">
        <p14:creationId xmlns:p14="http://schemas.microsoft.com/office/powerpoint/2010/main" val="232832520"/>
      </p:ext>
    </p:extLst>
  </p:cSld>
  <p:clrMapOvr>
    <a:masterClrMapping/>
  </p:clrMapOvr>
  <p:transition>
    <p:random/>
  </p:transition>
  <p:timing>
    <p:tnLst>
      <p:par>
        <p:cTn id="1" dur="indefinite" restart="never" nodeType="tmRoot">
          <p:childTnLst>
            <p:seq concurrent="1" nextAc="seek">
              <p:cTn id="2" dur="indefinite" nodeType="mainSeq"/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6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5170" name="Marcador de Posição de Conteúdo 2"/>
          <p:cNvSpPr>
            <a:spLocks noGrp="1"/>
          </p:cNvSpPr>
          <p:nvPr>
            <p:ph idx="1"/>
          </p:nvPr>
        </p:nvSpPr>
        <p:spPr>
          <a:xfrm>
            <a:off x="1763713" y="271463"/>
            <a:ext cx="7380287" cy="4525962"/>
          </a:xfrm>
        </p:spPr>
        <p:txBody>
          <a:bodyPr/>
          <a:lstStyle/>
          <a:p>
            <a:pPr eaLnBrk="1" hangingPunct="1">
              <a:buFont typeface="Wingdings" panose="05000000000000000000" pitchFamily="2" charset="2"/>
              <a:buChar char="Ø"/>
            </a:pPr>
            <a:r>
              <a:rPr lang="pt-PT" altLang="pt-PT" sz="1800" b="1" dirty="0" smtClean="0">
                <a:latin typeface="Arial" panose="020B0604020202020204" pitchFamily="34" charset="0"/>
                <a:cs typeface="Arial" panose="020B0604020202020204" pitchFamily="34" charset="0"/>
              </a:rPr>
              <a:t>Que técnicas pretendemos trabalhar no nível 1?</a:t>
            </a:r>
          </a:p>
          <a:p>
            <a:pPr eaLnBrk="1" hangingPunct="1">
              <a:buFontTx/>
              <a:buNone/>
            </a:pPr>
            <a:endParaRPr lang="pt-PT" altLang="pt-PT" sz="1800" dirty="0" smtClean="0">
              <a:cs typeface="Calibri" panose="020F0502020204030204" pitchFamily="34" charset="0"/>
            </a:endParaRPr>
          </a:p>
          <a:p>
            <a:pPr eaLnBrk="1" hangingPunct="1"/>
            <a:r>
              <a:rPr lang="pt-PT" altLang="pt-PT" sz="1800" dirty="0" smtClean="0">
                <a:latin typeface="Arial" panose="020B0604020202020204" pitchFamily="34" charset="0"/>
                <a:cs typeface="Arial" panose="020B0604020202020204" pitchFamily="34" charset="0"/>
              </a:rPr>
              <a:t>Compreensão dos </a:t>
            </a:r>
            <a:r>
              <a:rPr lang="pt-PT" altLang="pt-PT" sz="1800" b="1" dirty="0" smtClean="0">
                <a:latin typeface="Arial" panose="020B0604020202020204" pitchFamily="34" charset="0"/>
                <a:cs typeface="Arial" panose="020B0604020202020204" pitchFamily="34" charset="0"/>
              </a:rPr>
              <a:t>símbolos</a:t>
            </a:r>
            <a:r>
              <a:rPr lang="pt-PT" altLang="pt-PT" sz="1800" dirty="0" smtClean="0">
                <a:latin typeface="Arial" panose="020B0604020202020204" pitchFamily="34" charset="0"/>
                <a:cs typeface="Arial" panose="020B0604020202020204" pitchFamily="34" charset="0"/>
              </a:rPr>
              <a:t> mais simples e </a:t>
            </a:r>
            <a:r>
              <a:rPr lang="pt-PT" altLang="pt-PT" sz="1800" b="1" dirty="0" smtClean="0">
                <a:latin typeface="Arial" panose="020B0604020202020204" pitchFamily="34" charset="0"/>
                <a:cs typeface="Arial" panose="020B0604020202020204" pitchFamily="34" charset="0"/>
              </a:rPr>
              <a:t>cores</a:t>
            </a:r>
            <a:r>
              <a:rPr lang="pt-PT" altLang="pt-PT" sz="1800" dirty="0" smtClean="0">
                <a:latin typeface="Arial" panose="020B0604020202020204" pitchFamily="34" charset="0"/>
                <a:cs typeface="Arial" panose="020B0604020202020204" pitchFamily="34" charset="0"/>
              </a:rPr>
              <a:t> do mapa;</a:t>
            </a:r>
          </a:p>
          <a:p>
            <a:pPr eaLnBrk="1" hangingPunct="1">
              <a:buFontTx/>
              <a:buNone/>
            </a:pPr>
            <a:endParaRPr lang="pt-PT" altLang="pt-PT" sz="1800" dirty="0" smtClean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eaLnBrk="1" hangingPunct="1"/>
            <a:r>
              <a:rPr lang="pt-PT" altLang="pt-PT" sz="1800" dirty="0" smtClean="0">
                <a:latin typeface="Arial" panose="020B0604020202020204" pitchFamily="34" charset="0"/>
                <a:cs typeface="Arial" panose="020B0604020202020204" pitchFamily="34" charset="0"/>
              </a:rPr>
              <a:t>Orientar o mapa através do terreno e bússola (adultos);</a:t>
            </a:r>
          </a:p>
          <a:p>
            <a:pPr eaLnBrk="1" hangingPunct="1">
              <a:buFontTx/>
              <a:buNone/>
            </a:pPr>
            <a:endParaRPr lang="pt-PT" altLang="pt-PT" sz="1800" dirty="0" smtClean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eaLnBrk="1" hangingPunct="1"/>
            <a:r>
              <a:rPr lang="pt-PT" altLang="pt-PT" sz="1800" dirty="0" smtClean="0">
                <a:latin typeface="Arial" panose="020B0604020202020204" pitchFamily="34" charset="0"/>
                <a:cs typeface="Arial" panose="020B0604020202020204" pitchFamily="34" charset="0"/>
              </a:rPr>
              <a:t>Orientar ao longo de caminhos e estradas;</a:t>
            </a:r>
          </a:p>
          <a:p>
            <a:pPr eaLnBrk="1" hangingPunct="1">
              <a:buFontTx/>
              <a:buNone/>
            </a:pPr>
            <a:endParaRPr lang="pt-PT" altLang="pt-PT" sz="1800" dirty="0" smtClean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eaLnBrk="1" hangingPunct="1"/>
            <a:r>
              <a:rPr lang="pt-PT" altLang="pt-PT" sz="1800" dirty="0" smtClean="0">
                <a:latin typeface="Arial" panose="020B0604020202020204" pitchFamily="34" charset="0"/>
                <a:cs typeface="Arial" panose="020B0604020202020204" pitchFamily="34" charset="0"/>
              </a:rPr>
              <a:t>Tomada de decisão junto aos pontos de decisão (identificados por baliza);</a:t>
            </a:r>
          </a:p>
          <a:p>
            <a:pPr eaLnBrk="1" hangingPunct="1">
              <a:buFontTx/>
              <a:buNone/>
            </a:pPr>
            <a:endParaRPr lang="pt-PT" altLang="pt-PT" sz="1800" dirty="0" smtClean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eaLnBrk="1" hangingPunct="1"/>
            <a:r>
              <a:rPr lang="pt-PT" altLang="pt-PT" sz="1800" dirty="0" smtClean="0">
                <a:latin typeface="Arial" panose="020B0604020202020204" pitchFamily="34" charset="0"/>
                <a:cs typeface="Arial" panose="020B0604020202020204" pitchFamily="34" charset="0"/>
              </a:rPr>
              <a:t>Partida: deve ter o triângulo marcado num caminho ou estrada. Não deve ser num local de decisão (ex. cruzamento)</a:t>
            </a:r>
          </a:p>
          <a:p>
            <a:pPr eaLnBrk="1" hangingPunct="1">
              <a:buFontTx/>
              <a:buNone/>
            </a:pPr>
            <a:endParaRPr lang="pt-PT" altLang="pt-PT" sz="1800" dirty="0" smtClean="0">
              <a:cs typeface="Calibri" panose="020F0502020204030204" pitchFamily="34" charset="0"/>
            </a:endParaRPr>
          </a:p>
        </p:txBody>
      </p:sp>
      <p:pic>
        <p:nvPicPr>
          <p:cNvPr id="135171" name="Picture 3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42938" y="4565650"/>
            <a:ext cx="3008312" cy="21764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35172" name="Picture 4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595938" y="4573588"/>
            <a:ext cx="3548062" cy="22844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6" name="Rectângulo 5"/>
          <p:cNvSpPr/>
          <p:nvPr/>
        </p:nvSpPr>
        <p:spPr>
          <a:xfrm>
            <a:off x="3635896" y="5157192"/>
            <a:ext cx="2143140" cy="646331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 algn="ctr">
              <a:defRPr/>
            </a:pPr>
            <a:r>
              <a:rPr lang="pt-PT" sz="3600" b="1" dirty="0">
                <a:ln w="17780" cmpd="sng">
                  <a:solidFill>
                    <a:srgbClr val="FFFFFF"/>
                  </a:solidFill>
                  <a:prstDash val="solid"/>
                  <a:miter lim="800000"/>
                </a:ln>
                <a:gradFill rotWithShape="1">
                  <a:gsLst>
                    <a:gs pos="0">
                      <a:srgbClr val="000000">
                        <a:tint val="92000"/>
                        <a:shade val="100000"/>
                        <a:satMod val="150000"/>
                      </a:srgbClr>
                    </a:gs>
                    <a:gs pos="49000">
                      <a:srgbClr val="000000">
                        <a:tint val="89000"/>
                        <a:shade val="90000"/>
                        <a:satMod val="150000"/>
                      </a:srgbClr>
                    </a:gs>
                    <a:gs pos="50000">
                      <a:srgbClr val="000000">
                        <a:tint val="100000"/>
                        <a:shade val="75000"/>
                        <a:satMod val="150000"/>
                      </a:srgbClr>
                    </a:gs>
                    <a:gs pos="95000">
                      <a:srgbClr val="000000">
                        <a:shade val="47000"/>
                        <a:satMod val="150000"/>
                      </a:srgbClr>
                    </a:gs>
                    <a:gs pos="100000">
                      <a:srgbClr val="000000">
                        <a:shade val="39000"/>
                        <a:satMod val="150000"/>
                      </a:srgbClr>
                    </a:gs>
                  </a:gsLst>
                  <a:lin ang="5400000"/>
                </a:gradFill>
                <a:effectLst>
                  <a:outerShdw blurRad="50800" algn="tl" rotWithShape="0">
                    <a:srgbClr val="000000"/>
                  </a:outerShdw>
                </a:effectLst>
                <a:latin typeface="Calibri" pitchFamily="34" charset="0"/>
                <a:cs typeface="Calibri" pitchFamily="34" charset="0"/>
              </a:rPr>
              <a:t>Nível 1</a:t>
            </a:r>
          </a:p>
        </p:txBody>
      </p:sp>
    </p:spTree>
    <p:extLst>
      <p:ext uri="{BB962C8B-B14F-4D97-AF65-F5344CB8AC3E}">
        <p14:creationId xmlns:p14="http://schemas.microsoft.com/office/powerpoint/2010/main" val="3932477013"/>
      </p:ext>
    </p:extLst>
  </p:cSld>
  <p:clrMapOvr>
    <a:masterClrMapping/>
  </p:clrMapOvr>
  <p:transition>
    <p:random/>
  </p:transition>
  <p:timing>
    <p:tnLst>
      <p:par>
        <p:cTn id="1" dur="indefinite" restart="never" nodeType="tmRoot"/>
      </p:par>
    </p:tnLst>
  </p:timing>
</p:sld>
</file>

<file path=ppt/slides/slide6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ângulo 3"/>
          <p:cNvSpPr/>
          <p:nvPr/>
        </p:nvSpPr>
        <p:spPr>
          <a:xfrm>
            <a:off x="395536" y="5805264"/>
            <a:ext cx="1928826" cy="646331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 algn="ctr">
              <a:defRPr/>
            </a:pPr>
            <a:r>
              <a:rPr lang="pt-PT" sz="3600" b="1" dirty="0">
                <a:ln w="17780" cmpd="sng">
                  <a:solidFill>
                    <a:srgbClr val="FFFFFF"/>
                  </a:solidFill>
                  <a:prstDash val="solid"/>
                  <a:miter lim="800000"/>
                </a:ln>
                <a:gradFill rotWithShape="1">
                  <a:gsLst>
                    <a:gs pos="0">
                      <a:srgbClr val="000000">
                        <a:tint val="92000"/>
                        <a:shade val="100000"/>
                        <a:satMod val="150000"/>
                      </a:srgbClr>
                    </a:gs>
                    <a:gs pos="49000">
                      <a:srgbClr val="000000">
                        <a:tint val="89000"/>
                        <a:shade val="90000"/>
                        <a:satMod val="150000"/>
                      </a:srgbClr>
                    </a:gs>
                    <a:gs pos="50000">
                      <a:srgbClr val="000000">
                        <a:tint val="100000"/>
                        <a:shade val="75000"/>
                        <a:satMod val="150000"/>
                      </a:srgbClr>
                    </a:gs>
                    <a:gs pos="95000">
                      <a:srgbClr val="000000">
                        <a:shade val="47000"/>
                        <a:satMod val="150000"/>
                      </a:srgbClr>
                    </a:gs>
                    <a:gs pos="100000">
                      <a:srgbClr val="000000">
                        <a:shade val="39000"/>
                        <a:satMod val="150000"/>
                      </a:srgbClr>
                    </a:gs>
                  </a:gsLst>
                  <a:lin ang="5400000"/>
                </a:gradFill>
                <a:effectLst>
                  <a:outerShdw blurRad="50800" algn="tl" rotWithShape="0">
                    <a:srgbClr val="000000"/>
                  </a:outerShdw>
                </a:effectLst>
                <a:latin typeface="Calibri" pitchFamily="34" charset="0"/>
                <a:cs typeface="Calibri" pitchFamily="34" charset="0"/>
              </a:rPr>
              <a:t>Nível 1</a:t>
            </a:r>
          </a:p>
        </p:txBody>
      </p:sp>
      <p:pic>
        <p:nvPicPr>
          <p:cNvPr id="137219" name="Picture 2" descr="E:\TraçadorPercursos\Importante\Nivel1BrejosFaria.bmp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928938" y="-928688"/>
            <a:ext cx="6794500" cy="84820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2668953931"/>
      </p:ext>
    </p:extLst>
  </p:cSld>
  <p:clrMapOvr>
    <a:masterClrMapping/>
  </p:clrMapOvr>
  <p:transition>
    <p:random/>
  </p:transition>
  <p:timing>
    <p:tnLst>
      <p:par>
        <p:cTn id="1" dur="indefinite" restart="never" nodeType="tmRoot"/>
      </p:par>
    </p:tnLst>
  </p:timing>
</p:sld>
</file>

<file path=ppt/slides/slide6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126" name="Text Box 6"/>
          <p:cNvSpPr txBox="1">
            <a:spLocks noChangeArrowheads="1"/>
          </p:cNvSpPr>
          <p:nvPr/>
        </p:nvSpPr>
        <p:spPr bwMode="auto">
          <a:xfrm>
            <a:off x="2046288" y="1603375"/>
            <a:ext cx="6734175" cy="1979613"/>
          </a:xfrm>
          <a:prstGeom prst="rect">
            <a:avLst/>
          </a:prstGeom>
          <a:ln>
            <a:headEnd/>
            <a:tailEnd/>
          </a:ln>
        </p:spPr>
        <p:style>
          <a:lnRef idx="1">
            <a:schemeClr val="accent2"/>
          </a:lnRef>
          <a:fillRef idx="2">
            <a:schemeClr val="accent2"/>
          </a:fillRef>
          <a:effectRef idx="1">
            <a:schemeClr val="accent2"/>
          </a:effectRef>
          <a:fontRef idx="minor">
            <a:schemeClr val="dk1"/>
          </a:fontRef>
        </p:style>
        <p:txBody>
          <a:bodyPr lIns="90000" tIns="46800" rIns="90000" bIns="46800">
            <a:spAutoFit/>
          </a:bodyPr>
          <a:lstStyle/>
          <a:p>
            <a:pPr>
              <a:spcBef>
                <a:spcPts val="250"/>
              </a:spcBef>
              <a:tabLst>
                <a:tab pos="0" algn="l"/>
                <a:tab pos="352425" algn="l"/>
                <a:tab pos="908050" algn="l"/>
                <a:tab pos="1822450" algn="l"/>
                <a:tab pos="2736850" algn="l"/>
                <a:tab pos="3651250" algn="l"/>
                <a:tab pos="4565650" algn="l"/>
                <a:tab pos="5480050" algn="l"/>
                <a:tab pos="6394450" algn="l"/>
                <a:tab pos="7308850" algn="l"/>
                <a:tab pos="8223250" algn="l"/>
                <a:tab pos="9137650" algn="l"/>
                <a:tab pos="10052050" algn="l"/>
                <a:tab pos="10328275" algn="l"/>
                <a:tab pos="10779125" algn="l"/>
                <a:tab pos="10780713" algn="l"/>
              </a:tabLst>
              <a:defRPr/>
            </a:pPr>
            <a:r>
              <a:rPr lang="sv-SE" sz="1000" dirty="0">
                <a:solidFill>
                  <a:schemeClr val="bg1">
                    <a:lumMod val="50000"/>
                  </a:schemeClr>
                </a:solidFill>
                <a:cs typeface="Calibri" pitchFamily="34" charset="0"/>
              </a:rPr>
              <a:t>T 17	  Orientação em áreas com muito detalhe técnico</a:t>
            </a:r>
          </a:p>
          <a:p>
            <a:pPr>
              <a:spcBef>
                <a:spcPts val="250"/>
              </a:spcBef>
              <a:tabLst>
                <a:tab pos="0" algn="l"/>
                <a:tab pos="352425" algn="l"/>
                <a:tab pos="908050" algn="l"/>
                <a:tab pos="1822450" algn="l"/>
                <a:tab pos="2736850" algn="l"/>
                <a:tab pos="3651250" algn="l"/>
                <a:tab pos="4565650" algn="l"/>
                <a:tab pos="5480050" algn="l"/>
                <a:tab pos="6394450" algn="l"/>
                <a:tab pos="7308850" algn="l"/>
                <a:tab pos="8223250" algn="l"/>
                <a:tab pos="9137650" algn="l"/>
                <a:tab pos="10052050" algn="l"/>
                <a:tab pos="10328275" algn="l"/>
                <a:tab pos="10779125" algn="l"/>
                <a:tab pos="10780713" algn="l"/>
              </a:tabLst>
              <a:defRPr/>
            </a:pPr>
            <a:r>
              <a:rPr lang="sv-SE" sz="1000" dirty="0">
                <a:solidFill>
                  <a:schemeClr val="bg1">
                    <a:lumMod val="50000"/>
                  </a:schemeClr>
                </a:solidFill>
                <a:cs typeface="Calibri" pitchFamily="34" charset="0"/>
              </a:rPr>
              <a:t>T 16	  Interpretação difícil do relevo</a:t>
            </a:r>
          </a:p>
          <a:p>
            <a:pPr>
              <a:spcBef>
                <a:spcPts val="250"/>
              </a:spcBef>
              <a:tabLst>
                <a:tab pos="0" algn="l"/>
                <a:tab pos="352425" algn="l"/>
                <a:tab pos="908050" algn="l"/>
                <a:tab pos="1822450" algn="l"/>
                <a:tab pos="2736850" algn="l"/>
                <a:tab pos="3651250" algn="l"/>
                <a:tab pos="4565650" algn="l"/>
                <a:tab pos="5480050" algn="l"/>
                <a:tab pos="6394450" algn="l"/>
                <a:tab pos="7308850" algn="l"/>
                <a:tab pos="8223250" algn="l"/>
                <a:tab pos="9137650" algn="l"/>
                <a:tab pos="10052050" algn="l"/>
                <a:tab pos="10328275" algn="l"/>
                <a:tab pos="10779125" algn="l"/>
                <a:tab pos="10780713" algn="l"/>
              </a:tabLst>
              <a:defRPr/>
            </a:pPr>
            <a:r>
              <a:rPr lang="sv-SE" sz="1000" dirty="0">
                <a:solidFill>
                  <a:schemeClr val="bg1">
                    <a:lumMod val="50000"/>
                  </a:schemeClr>
                </a:solidFill>
                <a:cs typeface="Calibri" pitchFamily="34" charset="0"/>
              </a:rPr>
              <a:t>T 15	  Pontos em áreas com muito pouco detalhe</a:t>
            </a:r>
          </a:p>
          <a:p>
            <a:pPr>
              <a:spcBef>
                <a:spcPts val="250"/>
              </a:spcBef>
              <a:tabLst>
                <a:tab pos="0" algn="l"/>
                <a:tab pos="352425" algn="l"/>
                <a:tab pos="908050" algn="l"/>
                <a:tab pos="1822450" algn="l"/>
                <a:tab pos="2736850" algn="l"/>
                <a:tab pos="3651250" algn="l"/>
                <a:tab pos="4565650" algn="l"/>
                <a:tab pos="5480050" algn="l"/>
                <a:tab pos="6394450" algn="l"/>
                <a:tab pos="7308850" algn="l"/>
                <a:tab pos="8223250" algn="l"/>
                <a:tab pos="9137650" algn="l"/>
                <a:tab pos="10052050" algn="l"/>
                <a:tab pos="10328275" algn="l"/>
                <a:tab pos="10779125" algn="l"/>
                <a:tab pos="10780713" algn="l"/>
              </a:tabLst>
              <a:defRPr/>
            </a:pPr>
            <a:r>
              <a:rPr lang="sv-SE" sz="1000" dirty="0">
                <a:solidFill>
                  <a:schemeClr val="bg1">
                    <a:lumMod val="50000"/>
                  </a:schemeClr>
                </a:solidFill>
                <a:cs typeface="Calibri" pitchFamily="34" charset="0"/>
              </a:rPr>
              <a:t>T 14	  Pontos sem grandes referências de relocalização</a:t>
            </a:r>
          </a:p>
          <a:p>
            <a:pPr>
              <a:spcBef>
                <a:spcPts val="250"/>
              </a:spcBef>
              <a:tabLst>
                <a:tab pos="0" algn="l"/>
                <a:tab pos="352425" algn="l"/>
                <a:tab pos="908050" algn="l"/>
                <a:tab pos="1822450" algn="l"/>
                <a:tab pos="2736850" algn="l"/>
                <a:tab pos="3651250" algn="l"/>
                <a:tab pos="4565650" algn="l"/>
                <a:tab pos="5480050" algn="l"/>
                <a:tab pos="6394450" algn="l"/>
                <a:tab pos="7308850" algn="l"/>
                <a:tab pos="8223250" algn="l"/>
                <a:tab pos="9137650" algn="l"/>
                <a:tab pos="10052050" algn="l"/>
                <a:tab pos="10328275" algn="l"/>
                <a:tab pos="10779125" algn="l"/>
                <a:tab pos="10780713" algn="l"/>
              </a:tabLst>
              <a:defRPr/>
            </a:pPr>
            <a:r>
              <a:rPr lang="sv-SE" sz="1000" dirty="0">
                <a:solidFill>
                  <a:schemeClr val="bg1">
                    <a:lumMod val="50000"/>
                  </a:schemeClr>
                </a:solidFill>
                <a:cs typeface="Calibri" pitchFamily="34" charset="0"/>
              </a:rPr>
              <a:t>O 4	  Escolhas de itinerário dificeis em que se conjugam todas as técnicas</a:t>
            </a:r>
          </a:p>
          <a:p>
            <a:pPr>
              <a:spcBef>
                <a:spcPts val="250"/>
              </a:spcBef>
              <a:tabLst>
                <a:tab pos="0" algn="l"/>
                <a:tab pos="352425" algn="l"/>
                <a:tab pos="908050" algn="l"/>
                <a:tab pos="1822450" algn="l"/>
                <a:tab pos="2736850" algn="l"/>
                <a:tab pos="3651250" algn="l"/>
                <a:tab pos="4565650" algn="l"/>
                <a:tab pos="5480050" algn="l"/>
                <a:tab pos="6394450" algn="l"/>
                <a:tab pos="7308850" algn="l"/>
                <a:tab pos="8223250" algn="l"/>
                <a:tab pos="9137650" algn="l"/>
                <a:tab pos="10052050" algn="l"/>
                <a:tab pos="10328275" algn="l"/>
                <a:tab pos="10779125" algn="l"/>
                <a:tab pos="10780713" algn="l"/>
              </a:tabLst>
              <a:defRPr/>
            </a:pPr>
            <a:endParaRPr lang="sv-SE" sz="1000" dirty="0">
              <a:solidFill>
                <a:schemeClr val="bg1">
                  <a:lumMod val="50000"/>
                </a:schemeClr>
              </a:solidFill>
              <a:cs typeface="Calibri" pitchFamily="34" charset="0"/>
            </a:endParaRPr>
          </a:p>
          <a:p>
            <a:pPr>
              <a:spcBef>
                <a:spcPts val="250"/>
              </a:spcBef>
              <a:tabLst>
                <a:tab pos="0" algn="l"/>
                <a:tab pos="352425" algn="l"/>
                <a:tab pos="908050" algn="l"/>
                <a:tab pos="1822450" algn="l"/>
                <a:tab pos="2736850" algn="l"/>
                <a:tab pos="3651250" algn="l"/>
                <a:tab pos="4565650" algn="l"/>
                <a:tab pos="5480050" algn="l"/>
                <a:tab pos="6394450" algn="l"/>
                <a:tab pos="7308850" algn="l"/>
                <a:tab pos="8223250" algn="l"/>
                <a:tab pos="9137650" algn="l"/>
                <a:tab pos="10052050" algn="l"/>
                <a:tab pos="10328275" algn="l"/>
                <a:tab pos="10779125" algn="l"/>
                <a:tab pos="10780713" algn="l"/>
              </a:tabLst>
              <a:defRPr/>
            </a:pPr>
            <a:endParaRPr lang="sv-SE" sz="1000" dirty="0">
              <a:solidFill>
                <a:schemeClr val="bg1">
                  <a:lumMod val="50000"/>
                </a:schemeClr>
              </a:solidFill>
              <a:cs typeface="Calibri" pitchFamily="34" charset="0"/>
            </a:endParaRPr>
          </a:p>
          <a:p>
            <a:pPr>
              <a:spcBef>
                <a:spcPts val="250"/>
              </a:spcBef>
              <a:tabLst>
                <a:tab pos="0" algn="l"/>
                <a:tab pos="352425" algn="l"/>
                <a:tab pos="908050" algn="l"/>
                <a:tab pos="1822450" algn="l"/>
                <a:tab pos="2736850" algn="l"/>
                <a:tab pos="3651250" algn="l"/>
                <a:tab pos="4565650" algn="l"/>
                <a:tab pos="5480050" algn="l"/>
                <a:tab pos="6394450" algn="l"/>
                <a:tab pos="7308850" algn="l"/>
                <a:tab pos="8223250" algn="l"/>
                <a:tab pos="9137650" algn="l"/>
                <a:tab pos="10052050" algn="l"/>
                <a:tab pos="10328275" algn="l"/>
                <a:tab pos="10779125" algn="l"/>
                <a:tab pos="10780713" algn="l"/>
              </a:tabLst>
              <a:defRPr/>
            </a:pPr>
            <a:endParaRPr lang="sv-SE" sz="1000" dirty="0">
              <a:solidFill>
                <a:schemeClr val="bg1">
                  <a:lumMod val="50000"/>
                </a:schemeClr>
              </a:solidFill>
              <a:cs typeface="Calibri" pitchFamily="34" charset="0"/>
            </a:endParaRPr>
          </a:p>
          <a:p>
            <a:pPr>
              <a:spcBef>
                <a:spcPts val="250"/>
              </a:spcBef>
              <a:tabLst>
                <a:tab pos="0" algn="l"/>
                <a:tab pos="352425" algn="l"/>
                <a:tab pos="908050" algn="l"/>
                <a:tab pos="1822450" algn="l"/>
                <a:tab pos="2736850" algn="l"/>
                <a:tab pos="3651250" algn="l"/>
                <a:tab pos="4565650" algn="l"/>
                <a:tab pos="5480050" algn="l"/>
                <a:tab pos="6394450" algn="l"/>
                <a:tab pos="7308850" algn="l"/>
                <a:tab pos="8223250" algn="l"/>
                <a:tab pos="9137650" algn="l"/>
                <a:tab pos="10052050" algn="l"/>
                <a:tab pos="10328275" algn="l"/>
                <a:tab pos="10779125" algn="l"/>
                <a:tab pos="10780713" algn="l"/>
              </a:tabLst>
              <a:defRPr/>
            </a:pPr>
            <a:endParaRPr lang="sv-SE" sz="1000" dirty="0">
              <a:solidFill>
                <a:schemeClr val="bg1">
                  <a:lumMod val="50000"/>
                </a:schemeClr>
              </a:solidFill>
              <a:cs typeface="Calibri" pitchFamily="34" charset="0"/>
            </a:endParaRPr>
          </a:p>
          <a:p>
            <a:pPr>
              <a:spcBef>
                <a:spcPts val="250"/>
              </a:spcBef>
              <a:tabLst>
                <a:tab pos="0" algn="l"/>
                <a:tab pos="352425" algn="l"/>
                <a:tab pos="908050" algn="l"/>
                <a:tab pos="1822450" algn="l"/>
                <a:tab pos="2736850" algn="l"/>
                <a:tab pos="3651250" algn="l"/>
                <a:tab pos="4565650" algn="l"/>
                <a:tab pos="5480050" algn="l"/>
                <a:tab pos="6394450" algn="l"/>
                <a:tab pos="7308850" algn="l"/>
                <a:tab pos="8223250" algn="l"/>
                <a:tab pos="9137650" algn="l"/>
                <a:tab pos="10052050" algn="l"/>
                <a:tab pos="10328275" algn="l"/>
                <a:tab pos="10779125" algn="l"/>
                <a:tab pos="10780713" algn="l"/>
              </a:tabLst>
              <a:defRPr/>
            </a:pPr>
            <a:endParaRPr lang="sv-SE" sz="1000" dirty="0">
              <a:solidFill>
                <a:schemeClr val="bg1">
                  <a:lumMod val="50000"/>
                </a:schemeClr>
              </a:solidFill>
              <a:cs typeface="Calibri" pitchFamily="34" charset="0"/>
            </a:endParaRPr>
          </a:p>
        </p:txBody>
      </p:sp>
      <p:sp>
        <p:nvSpPr>
          <p:cNvPr id="5127" name="Text Box 7"/>
          <p:cNvSpPr txBox="1">
            <a:spLocks noChangeArrowheads="1"/>
          </p:cNvSpPr>
          <p:nvPr/>
        </p:nvSpPr>
        <p:spPr bwMode="auto">
          <a:xfrm>
            <a:off x="1606550" y="2603500"/>
            <a:ext cx="7192963" cy="825500"/>
          </a:xfrm>
          <a:prstGeom prst="rect">
            <a:avLst/>
          </a:prstGeom>
          <a:ln>
            <a:headEnd/>
            <a:tailEnd/>
          </a:ln>
        </p:spPr>
        <p:style>
          <a:lnRef idx="1">
            <a:schemeClr val="accent5"/>
          </a:lnRef>
          <a:fillRef idx="2">
            <a:schemeClr val="accent5"/>
          </a:fillRef>
          <a:effectRef idx="1">
            <a:schemeClr val="accent5"/>
          </a:effectRef>
          <a:fontRef idx="minor">
            <a:schemeClr val="dk1"/>
          </a:fontRef>
        </p:style>
        <p:txBody>
          <a:bodyPr lIns="90000" tIns="46800" rIns="90000" bIns="46800">
            <a:spAutoFit/>
          </a:bodyPr>
          <a:lstStyle/>
          <a:p>
            <a:pPr>
              <a:spcBef>
                <a:spcPts val="250"/>
              </a:spcBef>
              <a:tabLst>
                <a:tab pos="0" algn="l"/>
                <a:tab pos="352425" algn="l"/>
                <a:tab pos="908050" algn="l"/>
                <a:tab pos="1822450" algn="l"/>
                <a:tab pos="2736850" algn="l"/>
                <a:tab pos="3651250" algn="l"/>
                <a:tab pos="4565650" algn="l"/>
                <a:tab pos="5480050" algn="l"/>
                <a:tab pos="6394450" algn="l"/>
                <a:tab pos="7308850" algn="l"/>
                <a:tab pos="8223250" algn="l"/>
                <a:tab pos="9137650" algn="l"/>
                <a:tab pos="10052050" algn="l"/>
                <a:tab pos="10328275" algn="l"/>
                <a:tab pos="10779125" algn="l"/>
                <a:tab pos="10780713" algn="l"/>
              </a:tabLst>
              <a:defRPr/>
            </a:pPr>
            <a:r>
              <a:rPr lang="sv-SE" sz="1000" dirty="0">
                <a:solidFill>
                  <a:schemeClr val="bg1">
                    <a:lumMod val="50000"/>
                  </a:schemeClr>
                </a:solidFill>
                <a:cs typeface="Calibri" pitchFamily="34" charset="0"/>
              </a:rPr>
              <a:t>T 13	  Simplificação do relevo em pernadas longas</a:t>
            </a:r>
          </a:p>
          <a:p>
            <a:pPr>
              <a:spcBef>
                <a:spcPts val="250"/>
              </a:spcBef>
              <a:tabLst>
                <a:tab pos="0" algn="l"/>
                <a:tab pos="352425" algn="l"/>
                <a:tab pos="908050" algn="l"/>
                <a:tab pos="1822450" algn="l"/>
                <a:tab pos="2736850" algn="l"/>
                <a:tab pos="3651250" algn="l"/>
                <a:tab pos="4565650" algn="l"/>
                <a:tab pos="5480050" algn="l"/>
                <a:tab pos="6394450" algn="l"/>
                <a:tab pos="7308850" algn="l"/>
                <a:tab pos="8223250" algn="l"/>
                <a:tab pos="9137650" algn="l"/>
                <a:tab pos="10052050" algn="l"/>
                <a:tab pos="10328275" algn="l"/>
                <a:tab pos="10779125" algn="l"/>
                <a:tab pos="10780713" algn="l"/>
              </a:tabLst>
              <a:defRPr/>
            </a:pPr>
            <a:r>
              <a:rPr lang="sv-SE" sz="1000" dirty="0">
                <a:solidFill>
                  <a:schemeClr val="bg1">
                    <a:lumMod val="50000"/>
                  </a:schemeClr>
                </a:solidFill>
                <a:cs typeface="Calibri" pitchFamily="34" charset="0"/>
              </a:rPr>
              <a:t>T 12	  Pontos em relevo sem utilização de referências lineares</a:t>
            </a:r>
          </a:p>
          <a:p>
            <a:pPr>
              <a:spcBef>
                <a:spcPts val="250"/>
              </a:spcBef>
              <a:tabLst>
                <a:tab pos="0" algn="l"/>
                <a:tab pos="352425" algn="l"/>
                <a:tab pos="908050" algn="l"/>
                <a:tab pos="1822450" algn="l"/>
                <a:tab pos="2736850" algn="l"/>
                <a:tab pos="3651250" algn="l"/>
                <a:tab pos="4565650" algn="l"/>
                <a:tab pos="5480050" algn="l"/>
                <a:tab pos="6394450" algn="l"/>
                <a:tab pos="7308850" algn="l"/>
                <a:tab pos="8223250" algn="l"/>
                <a:tab pos="9137650" algn="l"/>
                <a:tab pos="10052050" algn="l"/>
                <a:tab pos="10328275" algn="l"/>
                <a:tab pos="10779125" algn="l"/>
                <a:tab pos="10780713" algn="l"/>
              </a:tabLst>
              <a:defRPr/>
            </a:pPr>
            <a:r>
              <a:rPr lang="sv-SE" sz="1000" dirty="0">
                <a:solidFill>
                  <a:schemeClr val="bg1">
                    <a:lumMod val="50000"/>
                  </a:schemeClr>
                </a:solidFill>
                <a:cs typeface="Calibri" pitchFamily="34" charset="0"/>
              </a:rPr>
              <a:t>T 11	  Pernadas longas com pontos de ataque simples</a:t>
            </a:r>
          </a:p>
          <a:p>
            <a:pPr>
              <a:spcBef>
                <a:spcPts val="250"/>
              </a:spcBef>
              <a:tabLst>
                <a:tab pos="0" algn="l"/>
                <a:tab pos="352425" algn="l"/>
                <a:tab pos="908050" algn="l"/>
                <a:tab pos="1822450" algn="l"/>
                <a:tab pos="2736850" algn="l"/>
                <a:tab pos="3651250" algn="l"/>
                <a:tab pos="4565650" algn="l"/>
                <a:tab pos="5480050" algn="l"/>
                <a:tab pos="6394450" algn="l"/>
                <a:tab pos="7308850" algn="l"/>
                <a:tab pos="8223250" algn="l"/>
                <a:tab pos="9137650" algn="l"/>
                <a:tab pos="10052050" algn="l"/>
                <a:tab pos="10328275" algn="l"/>
                <a:tab pos="10779125" algn="l"/>
                <a:tab pos="10780713" algn="l"/>
              </a:tabLst>
              <a:defRPr/>
            </a:pPr>
            <a:r>
              <a:rPr lang="sv-SE" sz="1000" dirty="0">
                <a:solidFill>
                  <a:schemeClr val="bg1">
                    <a:lumMod val="50000"/>
                  </a:schemeClr>
                </a:solidFill>
                <a:cs typeface="Calibri" pitchFamily="34" charset="0"/>
              </a:rPr>
              <a:t>O 3	  Escolha de itinerário tendo em conta a distância, a progressão e segurança na abordagem ponto</a:t>
            </a:r>
          </a:p>
        </p:txBody>
      </p:sp>
      <p:sp>
        <p:nvSpPr>
          <p:cNvPr id="5128" name="Text Box 8"/>
          <p:cNvSpPr txBox="1">
            <a:spLocks noChangeArrowheads="1"/>
          </p:cNvSpPr>
          <p:nvPr/>
        </p:nvSpPr>
        <p:spPr bwMode="auto">
          <a:xfrm>
            <a:off x="1165225" y="3389313"/>
            <a:ext cx="7653338" cy="1017587"/>
          </a:xfrm>
          <a:prstGeom prst="rect">
            <a:avLst/>
          </a:prstGeom>
          <a:ln>
            <a:headEnd/>
            <a:tailEnd/>
          </a:ln>
        </p:spPr>
        <p:style>
          <a:lnRef idx="1">
            <a:schemeClr val="accent4"/>
          </a:lnRef>
          <a:fillRef idx="2">
            <a:schemeClr val="accent4"/>
          </a:fillRef>
          <a:effectRef idx="1">
            <a:schemeClr val="accent4"/>
          </a:effectRef>
          <a:fontRef idx="minor">
            <a:schemeClr val="dk1"/>
          </a:fontRef>
        </p:style>
        <p:txBody>
          <a:bodyPr lIns="90000" tIns="46800" rIns="90000" bIns="46800">
            <a:spAutoFit/>
          </a:bodyPr>
          <a:lstStyle/>
          <a:p>
            <a:pPr>
              <a:spcBef>
                <a:spcPts val="250"/>
              </a:spcBef>
              <a:tabLst>
                <a:tab pos="0" algn="l"/>
                <a:tab pos="352425" algn="l"/>
                <a:tab pos="908050" algn="l"/>
                <a:tab pos="1822450" algn="l"/>
                <a:tab pos="2736850" algn="l"/>
                <a:tab pos="3651250" algn="l"/>
                <a:tab pos="4565650" algn="l"/>
                <a:tab pos="5480050" algn="l"/>
                <a:tab pos="6394450" algn="l"/>
                <a:tab pos="7308850" algn="l"/>
                <a:tab pos="8223250" algn="l"/>
                <a:tab pos="9137650" algn="l"/>
                <a:tab pos="10052050" algn="l"/>
                <a:tab pos="10328275" algn="l"/>
                <a:tab pos="10779125" algn="l"/>
                <a:tab pos="10780713" algn="l"/>
              </a:tabLst>
              <a:defRPr/>
            </a:pPr>
            <a:r>
              <a:rPr lang="sv-SE" sz="1000" dirty="0">
                <a:solidFill>
                  <a:schemeClr val="bg1">
                    <a:lumMod val="50000"/>
                  </a:schemeClr>
                </a:solidFill>
                <a:cs typeface="Calibri" pitchFamily="34" charset="0"/>
              </a:rPr>
              <a:t>T 10	 Pernada curta com detalhes, mas com ponto de ataque simples</a:t>
            </a:r>
          </a:p>
          <a:p>
            <a:pPr>
              <a:spcBef>
                <a:spcPts val="250"/>
              </a:spcBef>
              <a:tabLst>
                <a:tab pos="0" algn="l"/>
                <a:tab pos="352425" algn="l"/>
                <a:tab pos="908050" algn="l"/>
                <a:tab pos="1822450" algn="l"/>
                <a:tab pos="2736850" algn="l"/>
                <a:tab pos="3651250" algn="l"/>
                <a:tab pos="4565650" algn="l"/>
                <a:tab pos="5480050" algn="l"/>
                <a:tab pos="6394450" algn="l"/>
                <a:tab pos="7308850" algn="l"/>
                <a:tab pos="8223250" algn="l"/>
                <a:tab pos="9137650" algn="l"/>
                <a:tab pos="10052050" algn="l"/>
                <a:tab pos="10328275" algn="l"/>
                <a:tab pos="10779125" algn="l"/>
                <a:tab pos="10780713" algn="l"/>
              </a:tabLst>
              <a:defRPr/>
            </a:pPr>
            <a:r>
              <a:rPr lang="sv-SE" sz="1000" dirty="0">
                <a:solidFill>
                  <a:schemeClr val="bg1">
                    <a:lumMod val="50000"/>
                  </a:schemeClr>
                </a:solidFill>
                <a:cs typeface="Calibri" pitchFamily="34" charset="0"/>
              </a:rPr>
              <a:t>T 9	 Interpretação simples do relevo na zona do ponto</a:t>
            </a:r>
          </a:p>
          <a:p>
            <a:pPr>
              <a:spcBef>
                <a:spcPts val="250"/>
              </a:spcBef>
              <a:tabLst>
                <a:tab pos="0" algn="l"/>
                <a:tab pos="352425" algn="l"/>
                <a:tab pos="908050" algn="l"/>
                <a:tab pos="1822450" algn="l"/>
                <a:tab pos="2736850" algn="l"/>
                <a:tab pos="3651250" algn="l"/>
                <a:tab pos="4565650" algn="l"/>
                <a:tab pos="5480050" algn="l"/>
                <a:tab pos="6394450" algn="l"/>
                <a:tab pos="7308850" algn="l"/>
                <a:tab pos="8223250" algn="l"/>
                <a:tab pos="9137650" algn="l"/>
                <a:tab pos="10052050" algn="l"/>
                <a:tab pos="10328275" algn="l"/>
                <a:tab pos="10779125" algn="l"/>
                <a:tab pos="10780713" algn="l"/>
              </a:tabLst>
              <a:defRPr/>
            </a:pPr>
            <a:r>
              <a:rPr lang="sv-SE" sz="1000" dirty="0">
                <a:solidFill>
                  <a:schemeClr val="bg1">
                    <a:lumMod val="50000"/>
                  </a:schemeClr>
                </a:solidFill>
                <a:cs typeface="Calibri" pitchFamily="34" charset="0"/>
              </a:rPr>
              <a:t>T 8	 Orientação simples em floresta com uma grande área de relocalização</a:t>
            </a:r>
          </a:p>
          <a:p>
            <a:pPr>
              <a:spcBef>
                <a:spcPts val="250"/>
              </a:spcBef>
              <a:tabLst>
                <a:tab pos="0" algn="l"/>
                <a:tab pos="352425" algn="l"/>
                <a:tab pos="908050" algn="l"/>
                <a:tab pos="1822450" algn="l"/>
                <a:tab pos="2736850" algn="l"/>
                <a:tab pos="3651250" algn="l"/>
                <a:tab pos="4565650" algn="l"/>
                <a:tab pos="5480050" algn="l"/>
                <a:tab pos="6394450" algn="l"/>
                <a:tab pos="7308850" algn="l"/>
                <a:tab pos="8223250" algn="l"/>
                <a:tab pos="9137650" algn="l"/>
                <a:tab pos="10052050" algn="l"/>
                <a:tab pos="10328275" algn="l"/>
                <a:tab pos="10779125" algn="l"/>
                <a:tab pos="10780713" algn="l"/>
              </a:tabLst>
              <a:defRPr/>
            </a:pPr>
            <a:r>
              <a:rPr lang="sv-SE" sz="1000" dirty="0">
                <a:solidFill>
                  <a:schemeClr val="bg1">
                    <a:lumMod val="50000"/>
                  </a:schemeClr>
                </a:solidFill>
                <a:cs typeface="Calibri" pitchFamily="34" charset="0"/>
              </a:rPr>
              <a:t>T 7	 Atalhos pela floresta com pontos em referências lineares</a:t>
            </a:r>
          </a:p>
          <a:p>
            <a:pPr>
              <a:spcBef>
                <a:spcPts val="250"/>
              </a:spcBef>
              <a:tabLst>
                <a:tab pos="0" algn="l"/>
                <a:tab pos="352425" algn="l"/>
                <a:tab pos="908050" algn="l"/>
                <a:tab pos="1822450" algn="l"/>
                <a:tab pos="2736850" algn="l"/>
                <a:tab pos="3651250" algn="l"/>
                <a:tab pos="4565650" algn="l"/>
                <a:tab pos="5480050" algn="l"/>
                <a:tab pos="6394450" algn="l"/>
                <a:tab pos="7308850" algn="l"/>
                <a:tab pos="8223250" algn="l"/>
                <a:tab pos="9137650" algn="l"/>
                <a:tab pos="10052050" algn="l"/>
                <a:tab pos="10328275" algn="l"/>
                <a:tab pos="10779125" algn="l"/>
                <a:tab pos="10780713" algn="l"/>
              </a:tabLst>
              <a:defRPr/>
            </a:pPr>
            <a:r>
              <a:rPr lang="sv-SE" sz="1000" dirty="0">
                <a:solidFill>
                  <a:schemeClr val="bg1">
                    <a:lumMod val="50000"/>
                  </a:schemeClr>
                </a:solidFill>
                <a:cs typeface="Calibri" pitchFamily="34" charset="0"/>
              </a:rPr>
              <a:t>O 2	 Escolha de itinerário (opção) tendo em conta a distância e a progressão</a:t>
            </a:r>
          </a:p>
        </p:txBody>
      </p:sp>
      <p:sp>
        <p:nvSpPr>
          <p:cNvPr id="5129" name="Text Box 9"/>
          <p:cNvSpPr txBox="1">
            <a:spLocks noChangeArrowheads="1"/>
          </p:cNvSpPr>
          <p:nvPr/>
        </p:nvSpPr>
        <p:spPr bwMode="auto">
          <a:xfrm>
            <a:off x="725488" y="4389438"/>
            <a:ext cx="8112125" cy="1325562"/>
          </a:xfrm>
          <a:prstGeom prst="rect">
            <a:avLst/>
          </a:prstGeom>
          <a:ln>
            <a:headEnd/>
            <a:tailEnd/>
          </a:ln>
        </p:spPr>
        <p:style>
          <a:lnRef idx="1">
            <a:schemeClr val="dk1"/>
          </a:lnRef>
          <a:fillRef idx="2">
            <a:schemeClr val="dk1"/>
          </a:fillRef>
          <a:effectRef idx="1">
            <a:schemeClr val="dk1"/>
          </a:effectRef>
          <a:fontRef idx="minor">
            <a:schemeClr val="dk1"/>
          </a:fontRef>
        </p:style>
        <p:txBody>
          <a:bodyPr lIns="90000" tIns="46800" rIns="90000" bIns="46800">
            <a:spAutoFit/>
          </a:bodyPr>
          <a:lstStyle/>
          <a:p>
            <a:pPr>
              <a:spcBef>
                <a:spcPts val="250"/>
              </a:spcBef>
              <a:tabLst>
                <a:tab pos="0" algn="l"/>
                <a:tab pos="352425" algn="l"/>
                <a:tab pos="908050" algn="l"/>
                <a:tab pos="1822450" algn="l"/>
                <a:tab pos="2736850" algn="l"/>
                <a:tab pos="3651250" algn="l"/>
                <a:tab pos="4565650" algn="l"/>
                <a:tab pos="5480050" algn="l"/>
                <a:tab pos="6394450" algn="l"/>
                <a:tab pos="7308850" algn="l"/>
                <a:tab pos="8223250" algn="l"/>
                <a:tab pos="9137650" algn="l"/>
                <a:tab pos="10052050" algn="l"/>
                <a:tab pos="10328275" algn="l"/>
                <a:tab pos="10779125" algn="l"/>
                <a:tab pos="10780713" algn="l"/>
              </a:tabLst>
              <a:defRPr/>
            </a:pPr>
            <a:r>
              <a:rPr lang="sv-SE" sz="1400" b="1" u="none" dirty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T 6	Pequenos atalhos em zonas abertas</a:t>
            </a:r>
          </a:p>
          <a:p>
            <a:pPr>
              <a:spcBef>
                <a:spcPts val="250"/>
              </a:spcBef>
              <a:tabLst>
                <a:tab pos="0" algn="l"/>
                <a:tab pos="352425" algn="l"/>
                <a:tab pos="908050" algn="l"/>
                <a:tab pos="1822450" algn="l"/>
                <a:tab pos="2736850" algn="l"/>
                <a:tab pos="3651250" algn="l"/>
                <a:tab pos="4565650" algn="l"/>
                <a:tab pos="5480050" algn="l"/>
                <a:tab pos="6394450" algn="l"/>
                <a:tab pos="7308850" algn="l"/>
                <a:tab pos="8223250" algn="l"/>
                <a:tab pos="9137650" algn="l"/>
                <a:tab pos="10052050" algn="l"/>
                <a:tab pos="10328275" algn="l"/>
                <a:tab pos="10779125" algn="l"/>
                <a:tab pos="10780713" algn="l"/>
              </a:tabLst>
              <a:defRPr/>
            </a:pPr>
            <a:r>
              <a:rPr lang="sv-SE" sz="1400" b="1" u="none" dirty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T 5	Referências lineares menos óbvias e alternância de tipo de referências utilizadas</a:t>
            </a:r>
          </a:p>
          <a:p>
            <a:pPr>
              <a:spcBef>
                <a:spcPts val="250"/>
              </a:spcBef>
              <a:tabLst>
                <a:tab pos="0" algn="l"/>
                <a:tab pos="352425" algn="l"/>
                <a:tab pos="908050" algn="l"/>
                <a:tab pos="1822450" algn="l"/>
                <a:tab pos="2736850" algn="l"/>
                <a:tab pos="3651250" algn="l"/>
                <a:tab pos="4565650" algn="l"/>
                <a:tab pos="5480050" algn="l"/>
                <a:tab pos="6394450" algn="l"/>
                <a:tab pos="7308850" algn="l"/>
                <a:tab pos="8223250" algn="l"/>
                <a:tab pos="9137650" algn="l"/>
                <a:tab pos="10052050" algn="l"/>
                <a:tab pos="10328275" algn="l"/>
                <a:tab pos="10779125" algn="l"/>
                <a:tab pos="10780713" algn="l"/>
              </a:tabLst>
              <a:defRPr/>
            </a:pPr>
            <a:r>
              <a:rPr lang="sv-SE" sz="1400" b="1" u="none" dirty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T 4	Ponto perto de referências lineares</a:t>
            </a:r>
          </a:p>
          <a:p>
            <a:pPr>
              <a:spcBef>
                <a:spcPts val="250"/>
              </a:spcBef>
              <a:tabLst>
                <a:tab pos="0" algn="l"/>
                <a:tab pos="352425" algn="l"/>
                <a:tab pos="908050" algn="l"/>
                <a:tab pos="1822450" algn="l"/>
                <a:tab pos="2736850" algn="l"/>
                <a:tab pos="3651250" algn="l"/>
                <a:tab pos="4565650" algn="l"/>
                <a:tab pos="5480050" algn="l"/>
                <a:tab pos="6394450" algn="l"/>
                <a:tab pos="7308850" algn="l"/>
                <a:tab pos="8223250" algn="l"/>
                <a:tab pos="9137650" algn="l"/>
                <a:tab pos="10052050" algn="l"/>
                <a:tab pos="10328275" algn="l"/>
                <a:tab pos="10779125" algn="l"/>
                <a:tab pos="10780713" algn="l"/>
              </a:tabLst>
              <a:defRPr/>
            </a:pPr>
            <a:r>
              <a:rPr lang="sv-SE" sz="1400" b="1" u="none" dirty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T 3	Alterar as referências lineares entre os pontos (durante a pernada)</a:t>
            </a:r>
          </a:p>
          <a:p>
            <a:pPr>
              <a:spcBef>
                <a:spcPts val="250"/>
              </a:spcBef>
              <a:tabLst>
                <a:tab pos="0" algn="l"/>
                <a:tab pos="352425" algn="l"/>
                <a:tab pos="908050" algn="l"/>
                <a:tab pos="1822450" algn="l"/>
                <a:tab pos="2736850" algn="l"/>
                <a:tab pos="3651250" algn="l"/>
                <a:tab pos="4565650" algn="l"/>
                <a:tab pos="5480050" algn="l"/>
                <a:tab pos="6394450" algn="l"/>
                <a:tab pos="7308850" algn="l"/>
                <a:tab pos="8223250" algn="l"/>
                <a:tab pos="9137650" algn="l"/>
                <a:tab pos="10052050" algn="l"/>
                <a:tab pos="10328275" algn="l"/>
                <a:tab pos="10779125" algn="l"/>
                <a:tab pos="10780713" algn="l"/>
              </a:tabLst>
              <a:defRPr/>
            </a:pPr>
            <a:r>
              <a:rPr lang="sv-SE" sz="1400" b="1" dirty="0">
                <a:solidFill>
                  <a:schemeClr val="tx1"/>
                </a:solidFill>
                <a:cs typeface="Calibri" pitchFamily="34" charset="0"/>
              </a:rPr>
              <a:t>O 1	Escolha de itinerário (opção) tendo em conta a distância</a:t>
            </a:r>
          </a:p>
        </p:txBody>
      </p:sp>
      <p:sp>
        <p:nvSpPr>
          <p:cNvPr id="5130" name="Text Box 10"/>
          <p:cNvSpPr txBox="1">
            <a:spLocks noChangeArrowheads="1"/>
          </p:cNvSpPr>
          <p:nvPr/>
        </p:nvSpPr>
        <p:spPr bwMode="auto">
          <a:xfrm>
            <a:off x="285750" y="5373688"/>
            <a:ext cx="8572500" cy="633412"/>
          </a:xfrm>
          <a:prstGeom prst="rect">
            <a:avLst/>
          </a:prstGeom>
          <a:ln>
            <a:headEnd/>
            <a:tailEnd/>
          </a:ln>
        </p:spPr>
        <p:style>
          <a:lnRef idx="1">
            <a:schemeClr val="accent3"/>
          </a:lnRef>
          <a:fillRef idx="2">
            <a:schemeClr val="accent3"/>
          </a:fillRef>
          <a:effectRef idx="1">
            <a:schemeClr val="accent3"/>
          </a:effectRef>
          <a:fontRef idx="minor">
            <a:schemeClr val="dk1"/>
          </a:fontRef>
        </p:style>
        <p:txBody>
          <a:bodyPr lIns="90000" tIns="46800" rIns="90000" bIns="46800">
            <a:spAutoFit/>
          </a:bodyPr>
          <a:lstStyle/>
          <a:p>
            <a:pPr>
              <a:spcBef>
                <a:spcPts val="250"/>
              </a:spcBef>
              <a:tabLst>
                <a:tab pos="0" algn="l"/>
                <a:tab pos="352425" algn="l"/>
                <a:tab pos="908050" algn="l"/>
                <a:tab pos="1822450" algn="l"/>
                <a:tab pos="2736850" algn="l"/>
                <a:tab pos="3651250" algn="l"/>
                <a:tab pos="4565650" algn="l"/>
                <a:tab pos="5480050" algn="l"/>
                <a:tab pos="6394450" algn="l"/>
                <a:tab pos="7308850" algn="l"/>
                <a:tab pos="8223250" algn="l"/>
                <a:tab pos="9137650" algn="l"/>
                <a:tab pos="10052050" algn="l"/>
                <a:tab pos="10328275" algn="l"/>
                <a:tab pos="10779125" algn="l"/>
                <a:tab pos="10780713" algn="l"/>
              </a:tabLst>
              <a:defRPr/>
            </a:pPr>
            <a:r>
              <a:rPr lang="sv-SE" sz="1000" dirty="0">
                <a:solidFill>
                  <a:schemeClr val="bg1">
                    <a:lumMod val="50000"/>
                  </a:schemeClr>
                </a:solidFill>
                <a:cs typeface="Calibri" pitchFamily="34" charset="0"/>
              </a:rPr>
              <a:t>T 2	Alterar as referências lineares nos pontos (interceção de referências lineares)</a:t>
            </a:r>
          </a:p>
          <a:p>
            <a:pPr>
              <a:spcBef>
                <a:spcPts val="250"/>
              </a:spcBef>
              <a:tabLst>
                <a:tab pos="0" algn="l"/>
                <a:tab pos="352425" algn="l"/>
                <a:tab pos="908050" algn="l"/>
                <a:tab pos="1822450" algn="l"/>
                <a:tab pos="2736850" algn="l"/>
                <a:tab pos="3651250" algn="l"/>
                <a:tab pos="4565650" algn="l"/>
                <a:tab pos="5480050" algn="l"/>
                <a:tab pos="6394450" algn="l"/>
                <a:tab pos="7308850" algn="l"/>
                <a:tab pos="8223250" algn="l"/>
                <a:tab pos="9137650" algn="l"/>
                <a:tab pos="10052050" algn="l"/>
                <a:tab pos="10328275" algn="l"/>
                <a:tab pos="10779125" algn="l"/>
                <a:tab pos="10780713" algn="l"/>
              </a:tabLst>
              <a:defRPr/>
            </a:pPr>
            <a:r>
              <a:rPr lang="sv-SE" sz="1000" dirty="0">
                <a:solidFill>
                  <a:schemeClr val="bg1">
                    <a:lumMod val="50000"/>
                  </a:schemeClr>
                </a:solidFill>
                <a:cs typeface="Calibri" pitchFamily="34" charset="0"/>
              </a:rPr>
              <a:t>T 1	Manter as mesmas Referências lineares </a:t>
            </a:r>
          </a:p>
          <a:p>
            <a:pPr>
              <a:spcBef>
                <a:spcPts val="250"/>
              </a:spcBef>
              <a:tabLst>
                <a:tab pos="0" algn="l"/>
                <a:tab pos="352425" algn="l"/>
                <a:tab pos="908050" algn="l"/>
                <a:tab pos="1822450" algn="l"/>
                <a:tab pos="2736850" algn="l"/>
                <a:tab pos="3651250" algn="l"/>
                <a:tab pos="4565650" algn="l"/>
                <a:tab pos="5480050" algn="l"/>
                <a:tab pos="6394450" algn="l"/>
                <a:tab pos="7308850" algn="l"/>
                <a:tab pos="8223250" algn="l"/>
                <a:tab pos="9137650" algn="l"/>
                <a:tab pos="10052050" algn="l"/>
                <a:tab pos="10328275" algn="l"/>
                <a:tab pos="10779125" algn="l"/>
                <a:tab pos="10780713" algn="l"/>
              </a:tabLst>
              <a:defRPr/>
            </a:pPr>
            <a:r>
              <a:rPr lang="sv-SE" sz="1000" dirty="0">
                <a:solidFill>
                  <a:schemeClr val="bg1">
                    <a:lumMod val="50000"/>
                  </a:schemeClr>
                </a:solidFill>
                <a:cs typeface="Calibri" pitchFamily="34" charset="0"/>
              </a:rPr>
              <a:t>Não existem escolhas de itinerário, sendo o percurso naturalmente percetível</a:t>
            </a:r>
          </a:p>
        </p:txBody>
      </p:sp>
      <p:sp>
        <p:nvSpPr>
          <p:cNvPr id="9" name="Rectângulo 8"/>
          <p:cNvSpPr/>
          <p:nvPr/>
        </p:nvSpPr>
        <p:spPr>
          <a:xfrm>
            <a:off x="7032456" y="5364505"/>
            <a:ext cx="1594744" cy="584775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 algn="ctr">
              <a:defRPr/>
            </a:pPr>
            <a:r>
              <a:rPr lang="pt-PT" sz="3200" dirty="0">
                <a:ln w="17780" cmpd="sng">
                  <a:solidFill>
                    <a:srgbClr val="FFFFFF"/>
                  </a:solidFill>
                  <a:prstDash val="solid"/>
                  <a:miter lim="800000"/>
                </a:ln>
                <a:solidFill>
                  <a:schemeClr val="bg1">
                    <a:lumMod val="50000"/>
                  </a:schemeClr>
                </a:solidFill>
                <a:effectLst>
                  <a:outerShdw blurRad="50800" algn="tl" rotWithShape="0">
                    <a:srgbClr val="000000"/>
                  </a:outerShdw>
                </a:effectLst>
                <a:latin typeface="Calibri" pitchFamily="34" charset="0"/>
                <a:cs typeface="Calibri" pitchFamily="34" charset="0"/>
              </a:rPr>
              <a:t>nível1</a:t>
            </a:r>
          </a:p>
        </p:txBody>
      </p:sp>
      <p:sp>
        <p:nvSpPr>
          <p:cNvPr id="10" name="Rectângulo 9"/>
          <p:cNvSpPr/>
          <p:nvPr/>
        </p:nvSpPr>
        <p:spPr>
          <a:xfrm>
            <a:off x="7185719" y="4759831"/>
            <a:ext cx="1594744" cy="584775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 algn="ctr">
              <a:defRPr/>
            </a:pPr>
            <a:r>
              <a:rPr lang="pt-PT" sz="3200" b="1" dirty="0">
                <a:ln w="17780" cmpd="sng">
                  <a:solidFill>
                    <a:srgbClr val="FFFFFF"/>
                  </a:solidFill>
                  <a:prstDash val="solid"/>
                  <a:miter lim="800000"/>
                </a:ln>
                <a:effectLst>
                  <a:outerShdw blurRad="50800" algn="tl" rotWithShape="0">
                    <a:srgbClr val="000000"/>
                  </a:outerShdw>
                </a:effectLst>
                <a:latin typeface="Calibri" pitchFamily="34" charset="0"/>
                <a:cs typeface="Calibri" pitchFamily="34" charset="0"/>
              </a:rPr>
              <a:t>nível2</a:t>
            </a:r>
          </a:p>
        </p:txBody>
      </p:sp>
      <p:sp>
        <p:nvSpPr>
          <p:cNvPr id="11" name="Rectângulo 10"/>
          <p:cNvSpPr/>
          <p:nvPr/>
        </p:nvSpPr>
        <p:spPr>
          <a:xfrm>
            <a:off x="7032456" y="3600253"/>
            <a:ext cx="1594744" cy="584775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 algn="ctr">
              <a:defRPr/>
            </a:pPr>
            <a:r>
              <a:rPr lang="pt-PT" sz="3200" dirty="0">
                <a:ln w="17780" cmpd="sng">
                  <a:solidFill>
                    <a:srgbClr val="FFFFFF"/>
                  </a:solidFill>
                  <a:prstDash val="solid"/>
                  <a:miter lim="800000"/>
                </a:ln>
                <a:solidFill>
                  <a:schemeClr val="bg1">
                    <a:lumMod val="50000"/>
                  </a:schemeClr>
                </a:solidFill>
                <a:effectLst>
                  <a:outerShdw blurRad="50800" algn="tl" rotWithShape="0">
                    <a:srgbClr val="000000"/>
                  </a:outerShdw>
                </a:effectLst>
                <a:latin typeface="Calibri" pitchFamily="34" charset="0"/>
                <a:cs typeface="Calibri" pitchFamily="34" charset="0"/>
              </a:rPr>
              <a:t>nível3</a:t>
            </a:r>
          </a:p>
        </p:txBody>
      </p:sp>
      <p:sp>
        <p:nvSpPr>
          <p:cNvPr id="12" name="Rectângulo 11"/>
          <p:cNvSpPr/>
          <p:nvPr/>
        </p:nvSpPr>
        <p:spPr>
          <a:xfrm>
            <a:off x="7032456" y="2674948"/>
            <a:ext cx="1594744" cy="584775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 algn="ctr">
              <a:defRPr/>
            </a:pPr>
            <a:r>
              <a:rPr lang="pt-PT" sz="3200" dirty="0">
                <a:ln w="17780" cmpd="sng">
                  <a:solidFill>
                    <a:srgbClr val="FFFFFF"/>
                  </a:solidFill>
                  <a:prstDash val="solid"/>
                  <a:miter lim="800000"/>
                </a:ln>
                <a:solidFill>
                  <a:schemeClr val="bg1">
                    <a:lumMod val="50000"/>
                  </a:schemeClr>
                </a:solidFill>
                <a:effectLst>
                  <a:outerShdw blurRad="50800" algn="tl" rotWithShape="0">
                    <a:srgbClr val="000000"/>
                  </a:outerShdw>
                </a:effectLst>
                <a:latin typeface="Calibri" pitchFamily="34" charset="0"/>
                <a:cs typeface="Calibri" pitchFamily="34" charset="0"/>
              </a:rPr>
              <a:t>nível4</a:t>
            </a:r>
          </a:p>
        </p:txBody>
      </p:sp>
      <p:sp>
        <p:nvSpPr>
          <p:cNvPr id="13" name="Rectângulo 12"/>
          <p:cNvSpPr/>
          <p:nvPr/>
        </p:nvSpPr>
        <p:spPr>
          <a:xfrm>
            <a:off x="7032424" y="1746254"/>
            <a:ext cx="1594744" cy="584775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 algn="ctr">
              <a:defRPr/>
            </a:pPr>
            <a:r>
              <a:rPr lang="pt-PT" sz="3200" dirty="0">
                <a:ln w="17780" cmpd="sng">
                  <a:solidFill>
                    <a:srgbClr val="FFFFFF"/>
                  </a:solidFill>
                  <a:prstDash val="solid"/>
                  <a:miter lim="800000"/>
                </a:ln>
                <a:solidFill>
                  <a:schemeClr val="bg1">
                    <a:lumMod val="50000"/>
                  </a:schemeClr>
                </a:solidFill>
                <a:effectLst>
                  <a:outerShdw blurRad="50800" algn="tl" rotWithShape="0">
                    <a:srgbClr val="000000"/>
                  </a:outerShdw>
                </a:effectLst>
                <a:latin typeface="Calibri" pitchFamily="34" charset="0"/>
                <a:cs typeface="Calibri" pitchFamily="34" charset="0"/>
              </a:rPr>
              <a:t>nível5</a:t>
            </a:r>
          </a:p>
        </p:txBody>
      </p:sp>
      <p:sp>
        <p:nvSpPr>
          <p:cNvPr id="16" name="Rectangle 6"/>
          <p:cNvSpPr txBox="1">
            <a:spLocks noChangeArrowheads="1"/>
          </p:cNvSpPr>
          <p:nvPr/>
        </p:nvSpPr>
        <p:spPr bwMode="auto">
          <a:xfrm>
            <a:off x="482600" y="404813"/>
            <a:ext cx="6249988" cy="1143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anchor="ctr"/>
          <a:lstStyle/>
          <a:p>
            <a:pPr algn="ctr">
              <a:buFont typeface="Wingdings" pitchFamily="2" charset="2"/>
              <a:buChar char="v"/>
              <a:defRPr/>
            </a:pPr>
            <a:r>
              <a:rPr lang="pt-PT" sz="2800" kern="0" dirty="0">
                <a:solidFill>
                  <a:schemeClr val="accent2"/>
                </a:solidFill>
                <a:latin typeface="Calibri" pitchFamily="34" charset="0"/>
                <a:ea typeface="+mj-ea"/>
                <a:cs typeface="Calibri" pitchFamily="34" charset="0"/>
              </a:rPr>
              <a:t>Níveis de dificuldade:</a:t>
            </a:r>
            <a:endParaRPr lang="pt-PT" sz="2800" kern="0" dirty="0">
              <a:solidFill>
                <a:schemeClr val="tx2"/>
              </a:solidFill>
              <a:latin typeface="Calibri" pitchFamily="34" charset="0"/>
              <a:ea typeface="+mj-ea"/>
              <a:cs typeface="Calibri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053667696"/>
      </p:ext>
    </p:extLst>
  </p:cSld>
  <p:clrMapOvr>
    <a:masterClrMapping/>
  </p:clrMapOvr>
  <p:transition spd="slow">
    <p:fade thruBlk="1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additive="repl"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 additive="repl">
                                        <p:cTn id="7" dur="1000"/>
                                        <p:tgtEl>
                                          <p:spTgt spid="513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 nodeType="afterGroup">
                            <p:stCondLst>
                              <p:cond delay="1000"/>
                            </p:stCondLst>
                            <p:childTnLst>
                              <p:par>
                                <p:cTn id="9" presetID="10" presetClass="entr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additive="repl"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 additive="repl">
                                        <p:cTn id="11" dur="1000"/>
                                        <p:tgtEl>
                                          <p:spTgt spid="512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 nodeType="afterGroup">
                            <p:stCondLst>
                              <p:cond delay="2000"/>
                            </p:stCondLst>
                            <p:childTnLst>
                              <p:par>
                                <p:cTn id="13" presetID="10" presetClass="entr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additive="repl"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 additive="repl">
                                        <p:cTn id="15" dur="1000"/>
                                        <p:tgtEl>
                                          <p:spTgt spid="51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 nodeType="afterGroup">
                            <p:stCondLst>
                              <p:cond delay="3000"/>
                            </p:stCondLst>
                            <p:childTnLst>
                              <p:par>
                                <p:cTn id="17" presetID="10" presetClass="entr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additive="repl"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 additive="repl">
                                        <p:cTn id="19" dur="1000"/>
                                        <p:tgtEl>
                                          <p:spTgt spid="51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 nodeType="afterGroup">
                            <p:stCondLst>
                              <p:cond delay="4000"/>
                            </p:stCondLst>
                            <p:childTnLst>
                              <p:par>
                                <p:cTn id="21" presetID="10" presetClass="entr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additive="repl"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 additive="repl">
                                        <p:cTn id="23" dur="1000"/>
                                        <p:tgtEl>
                                          <p:spTgt spid="51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6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9266" name="Line 2"/>
          <p:cNvSpPr>
            <a:spLocks noChangeShapeType="1"/>
          </p:cNvSpPr>
          <p:nvPr/>
        </p:nvSpPr>
        <p:spPr bwMode="auto">
          <a:xfrm>
            <a:off x="323850" y="260350"/>
            <a:ext cx="1588" cy="4105275"/>
          </a:xfrm>
          <a:prstGeom prst="line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/>
          <a:p>
            <a:endParaRPr lang="pt-PT"/>
          </a:p>
        </p:txBody>
      </p:sp>
      <p:sp>
        <p:nvSpPr>
          <p:cNvPr id="139267" name="Rectangle 2"/>
          <p:cNvSpPr>
            <a:spLocks noChangeArrowheads="1"/>
          </p:cNvSpPr>
          <p:nvPr/>
        </p:nvSpPr>
        <p:spPr bwMode="auto">
          <a:xfrm>
            <a:off x="71438" y="1285875"/>
            <a:ext cx="5214937" cy="50720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lIns="90000" tIns="45000" rIns="90000" bIns="45000"/>
          <a:lstStyle>
            <a:lvl1pPr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marL="85725" indent="-85725">
              <a:buFont typeface="Arial" panose="020B0604020202020204" pitchFamily="34" charset="0"/>
              <a:buChar char="•"/>
              <a:tabLst>
                <a:tab pos="85725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</a:pPr>
            <a:r>
              <a:rPr lang="sv-SE" altLang="pt-PT" u="none" dirty="0" smtClean="0">
                <a:solidFill>
                  <a:srgbClr val="000000"/>
                </a:solidFill>
                <a:latin typeface="Calibri" panose="020F0502020204030204" pitchFamily="34" charset="0"/>
                <a:ea typeface="Arial Unicode MS" panose="020B0604020202020204" pitchFamily="34" charset="-128"/>
                <a:cs typeface="Calibri" panose="020F0502020204030204" pitchFamily="34" charset="0"/>
              </a:rPr>
              <a:t>Pontos </a:t>
            </a:r>
            <a:r>
              <a:rPr lang="sv-SE" altLang="pt-PT" u="none" dirty="0">
                <a:solidFill>
                  <a:srgbClr val="000000"/>
                </a:solidFill>
                <a:latin typeface="Calibri" panose="020F0502020204030204" pitchFamily="34" charset="0"/>
                <a:ea typeface="Arial Unicode MS" panose="020B0604020202020204" pitchFamily="34" charset="-128"/>
                <a:cs typeface="Calibri" panose="020F0502020204030204" pitchFamily="34" charset="0"/>
              </a:rPr>
              <a:t>perto das referências lineares. (visíveis e no </a:t>
            </a:r>
            <a:r>
              <a:rPr lang="sv-SE" altLang="pt-PT" u="none" dirty="0" smtClean="0">
                <a:solidFill>
                  <a:srgbClr val="000000"/>
                </a:solidFill>
                <a:latin typeface="Calibri" panose="020F0502020204030204" pitchFamily="34" charset="0"/>
                <a:ea typeface="Arial Unicode MS" panose="020B0604020202020204" pitchFamily="34" charset="-128"/>
                <a:cs typeface="Calibri" panose="020F0502020204030204" pitchFamily="34" charset="0"/>
              </a:rPr>
              <a:t>máx. </a:t>
            </a:r>
            <a:r>
              <a:rPr lang="sv-SE" altLang="pt-PT" u="none" dirty="0">
                <a:solidFill>
                  <a:srgbClr val="000000"/>
                </a:solidFill>
                <a:latin typeface="Calibri" panose="020F0502020204030204" pitchFamily="34" charset="0"/>
                <a:ea typeface="Arial Unicode MS" panose="020B0604020202020204" pitchFamily="34" charset="-128"/>
                <a:cs typeface="Calibri" panose="020F0502020204030204" pitchFamily="34" charset="0"/>
              </a:rPr>
              <a:t>a </a:t>
            </a:r>
            <a:r>
              <a:rPr lang="sv-SE" altLang="pt-PT" u="none" dirty="0" smtClean="0">
                <a:solidFill>
                  <a:srgbClr val="000000"/>
                </a:solidFill>
                <a:latin typeface="Calibri" panose="020F0502020204030204" pitchFamily="34" charset="0"/>
                <a:ea typeface="Arial Unicode MS" panose="020B0604020202020204" pitchFamily="34" charset="-128"/>
                <a:cs typeface="Calibri" panose="020F0502020204030204" pitchFamily="34" charset="0"/>
              </a:rPr>
              <a:t>15 m</a:t>
            </a:r>
            <a:r>
              <a:rPr lang="sv-SE" altLang="pt-PT" u="none" dirty="0">
                <a:solidFill>
                  <a:srgbClr val="000000"/>
                </a:solidFill>
                <a:latin typeface="Calibri" panose="020F0502020204030204" pitchFamily="34" charset="0"/>
                <a:ea typeface="Arial Unicode MS" panose="020B0604020202020204" pitchFamily="34" charset="-128"/>
                <a:cs typeface="Calibri" panose="020F0502020204030204" pitchFamily="34" charset="0"/>
              </a:rPr>
              <a:t>)</a:t>
            </a:r>
          </a:p>
          <a:p>
            <a:pPr marL="85725" indent="-85725">
              <a:buFont typeface="Arial" panose="020B0604020202020204" pitchFamily="34" charset="0"/>
              <a:buChar char="•"/>
              <a:tabLst>
                <a:tab pos="85725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</a:pPr>
            <a:endParaRPr lang="sv-SE" altLang="pt-PT" u="none" dirty="0">
              <a:solidFill>
                <a:srgbClr val="000000"/>
              </a:solidFill>
              <a:latin typeface="Calibri" panose="020F0502020204030204" pitchFamily="34" charset="0"/>
              <a:ea typeface="Arial Unicode MS" panose="020B0604020202020204" pitchFamily="34" charset="-128"/>
              <a:cs typeface="Calibri" panose="020F0502020204030204" pitchFamily="34" charset="0"/>
            </a:endParaRPr>
          </a:p>
          <a:p>
            <a:pPr marL="85725" indent="-85725">
              <a:buClr>
                <a:srgbClr val="808080"/>
              </a:buClr>
              <a:buFont typeface="Arial" panose="020B0604020202020204" pitchFamily="34" charset="0"/>
              <a:buChar char="•"/>
              <a:tabLst>
                <a:tab pos="85725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</a:pPr>
            <a:r>
              <a:rPr lang="sv-SE" altLang="pt-PT" u="none" dirty="0" smtClean="0">
                <a:solidFill>
                  <a:srgbClr val="000000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Introdução </a:t>
            </a:r>
            <a:r>
              <a:rPr lang="sv-SE" altLang="pt-PT" u="none" dirty="0">
                <a:solidFill>
                  <a:srgbClr val="000000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de pequenos atalhos em zonas abertas</a:t>
            </a:r>
          </a:p>
          <a:p>
            <a:pPr marL="85725" indent="-85725">
              <a:buClr>
                <a:srgbClr val="808080"/>
              </a:buClr>
              <a:buFont typeface="Arial" panose="020B0604020202020204" pitchFamily="34" charset="0"/>
              <a:buChar char="•"/>
              <a:tabLst>
                <a:tab pos="85725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</a:pPr>
            <a:endParaRPr lang="sv-SE" altLang="pt-PT" u="none" dirty="0">
              <a:solidFill>
                <a:srgbClr val="000000"/>
              </a:solidFill>
              <a:latin typeface="Calibri" panose="020F0502020204030204" pitchFamily="34" charset="0"/>
              <a:cs typeface="Calibri" panose="020F0502020204030204" pitchFamily="34" charset="0"/>
            </a:endParaRPr>
          </a:p>
          <a:p>
            <a:pPr marL="85725" indent="-85725">
              <a:buClr>
                <a:srgbClr val="808080"/>
              </a:buClr>
              <a:buFont typeface="Arial" panose="020B0604020202020204" pitchFamily="34" charset="0"/>
              <a:buChar char="•"/>
              <a:tabLst>
                <a:tab pos="85725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</a:pPr>
            <a:r>
              <a:rPr lang="sv-SE" altLang="pt-PT" u="none" dirty="0" smtClean="0">
                <a:solidFill>
                  <a:srgbClr val="000000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Escolhas </a:t>
            </a:r>
            <a:r>
              <a:rPr lang="sv-SE" altLang="pt-PT" u="none" dirty="0">
                <a:solidFill>
                  <a:srgbClr val="000000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de itinerário tendo em conta a distância.</a:t>
            </a:r>
          </a:p>
          <a:p>
            <a:pPr marL="85725" indent="-85725">
              <a:buClr>
                <a:srgbClr val="808080"/>
              </a:buClr>
              <a:buFont typeface="Arial" panose="020B0604020202020204" pitchFamily="34" charset="0"/>
              <a:buChar char="•"/>
              <a:tabLst>
                <a:tab pos="85725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</a:pPr>
            <a:endParaRPr lang="sv-SE" altLang="pt-PT" u="none" dirty="0">
              <a:solidFill>
                <a:srgbClr val="000000"/>
              </a:solidFill>
              <a:latin typeface="Calibri" panose="020F0502020204030204" pitchFamily="34" charset="0"/>
              <a:cs typeface="Calibri" panose="020F0502020204030204" pitchFamily="34" charset="0"/>
            </a:endParaRPr>
          </a:p>
          <a:p>
            <a:pPr marL="85725" indent="-85725">
              <a:buFont typeface="Arial" panose="020B0604020202020204" pitchFamily="34" charset="0"/>
              <a:buChar char="•"/>
              <a:tabLst>
                <a:tab pos="85725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</a:pPr>
            <a:r>
              <a:rPr lang="pt-PT" altLang="pt-PT" u="none" dirty="0" smtClean="0">
                <a:latin typeface="Calibri" panose="020F0502020204030204" pitchFamily="34" charset="0"/>
                <a:cs typeface="Calibri" panose="020F0502020204030204" pitchFamily="34" charset="0"/>
              </a:rPr>
              <a:t>Máximo </a:t>
            </a:r>
            <a:r>
              <a:rPr lang="pt-PT" altLang="pt-PT" u="none" dirty="0">
                <a:latin typeface="Calibri" panose="020F0502020204030204" pitchFamily="34" charset="0"/>
                <a:cs typeface="Calibri" panose="020F0502020204030204" pitchFamily="34" charset="0"/>
              </a:rPr>
              <a:t>numa pernada: 300 m com dois pontos de decisão .</a:t>
            </a:r>
          </a:p>
          <a:p>
            <a:pPr>
              <a:buFont typeface="Arial" panose="020B0604020202020204" pitchFamily="34" charset="0"/>
              <a:buChar char="•"/>
            </a:pPr>
            <a:endParaRPr lang="pt-PT" altLang="pt-PT" dirty="0">
              <a:latin typeface="Calibri" panose="020F0502020204030204" pitchFamily="34" charset="0"/>
              <a:cs typeface="Calibri" panose="020F0502020204030204" pitchFamily="34" charset="0"/>
            </a:endParaRPr>
          </a:p>
          <a:p>
            <a:pPr>
              <a:buFont typeface="Arial" panose="020B0604020202020204" pitchFamily="34" charset="0"/>
              <a:buChar char="•"/>
            </a:pPr>
            <a:r>
              <a:rPr lang="pt-PT" altLang="pt-PT" u="none" dirty="0" smtClean="0">
                <a:latin typeface="Calibri" panose="020F0502020204030204" pitchFamily="34" charset="0"/>
                <a:cs typeface="Calibri" panose="020F0502020204030204" pitchFamily="34" charset="0"/>
              </a:rPr>
              <a:t>Os </a:t>
            </a:r>
            <a:r>
              <a:rPr lang="pt-PT" altLang="pt-PT" u="none" dirty="0">
                <a:latin typeface="Calibri" panose="020F0502020204030204" pitchFamily="34" charset="0"/>
                <a:cs typeface="Calibri" panose="020F0502020204030204" pitchFamily="34" charset="0"/>
              </a:rPr>
              <a:t>níveis utilizados devem ser em ordem crescente de dificuldade.</a:t>
            </a:r>
          </a:p>
          <a:p>
            <a:pPr>
              <a:buFont typeface="Arial" panose="020B0604020202020204" pitchFamily="34" charset="0"/>
              <a:buChar char="•"/>
            </a:pPr>
            <a:endParaRPr lang="pt-PT" altLang="pt-PT" dirty="0">
              <a:latin typeface="Calibri" panose="020F0502020204030204" pitchFamily="34" charset="0"/>
              <a:cs typeface="Calibri" panose="020F0502020204030204" pitchFamily="34" charset="0"/>
            </a:endParaRPr>
          </a:p>
          <a:p>
            <a:pPr>
              <a:buFont typeface="Arial" panose="020B0604020202020204" pitchFamily="34" charset="0"/>
              <a:buNone/>
            </a:pPr>
            <a:endParaRPr lang="pt-PT" altLang="pt-PT" dirty="0">
              <a:latin typeface="Calibri" panose="020F0502020204030204" pitchFamily="34" charset="0"/>
              <a:cs typeface="Calibri" panose="020F0502020204030204" pitchFamily="34" charset="0"/>
            </a:endParaRPr>
          </a:p>
          <a:p>
            <a:pPr>
              <a:buFont typeface="Arial" panose="020B0604020202020204" pitchFamily="34" charset="0"/>
              <a:buNone/>
            </a:pPr>
            <a:endParaRPr lang="pt-PT" altLang="pt-PT" dirty="0">
              <a:latin typeface="Calibri" panose="020F0502020204030204" pitchFamily="34" charset="0"/>
              <a:cs typeface="Calibri" panose="020F0502020204030204" pitchFamily="34" charset="0"/>
            </a:endParaRPr>
          </a:p>
          <a:p>
            <a:pPr>
              <a:buClr>
                <a:srgbClr val="808080"/>
              </a:buClr>
              <a:buFont typeface="Verdana" panose="020B0604030504040204" pitchFamily="34" charset="0"/>
              <a:buNone/>
            </a:pPr>
            <a:endParaRPr lang="sv-SE" altLang="pt-PT" dirty="0">
              <a:solidFill>
                <a:srgbClr val="949494"/>
              </a:solidFill>
              <a:latin typeface="Calibri" panose="020F0502020204030204" pitchFamily="34" charset="0"/>
              <a:cs typeface="Calibri" panose="020F0502020204030204" pitchFamily="34" charset="0"/>
            </a:endParaRPr>
          </a:p>
        </p:txBody>
      </p:sp>
      <p:sp>
        <p:nvSpPr>
          <p:cNvPr id="7" name="Rectângulo 6"/>
          <p:cNvSpPr/>
          <p:nvPr/>
        </p:nvSpPr>
        <p:spPr>
          <a:xfrm>
            <a:off x="3214678" y="357166"/>
            <a:ext cx="2428892" cy="646331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 algn="ctr">
              <a:defRPr/>
            </a:pPr>
            <a:r>
              <a:rPr lang="pt-PT" sz="3600" b="1" dirty="0">
                <a:ln w="17780" cmpd="sng">
                  <a:solidFill>
                    <a:srgbClr val="FFFFFF"/>
                  </a:solidFill>
                  <a:prstDash val="solid"/>
                  <a:miter lim="800000"/>
                </a:ln>
                <a:gradFill rotWithShape="1">
                  <a:gsLst>
                    <a:gs pos="0">
                      <a:srgbClr val="000000">
                        <a:tint val="92000"/>
                        <a:shade val="100000"/>
                        <a:satMod val="150000"/>
                      </a:srgbClr>
                    </a:gs>
                    <a:gs pos="49000">
                      <a:srgbClr val="000000">
                        <a:tint val="89000"/>
                        <a:shade val="90000"/>
                        <a:satMod val="150000"/>
                      </a:srgbClr>
                    </a:gs>
                    <a:gs pos="50000">
                      <a:srgbClr val="000000">
                        <a:tint val="100000"/>
                        <a:shade val="75000"/>
                        <a:satMod val="150000"/>
                      </a:srgbClr>
                    </a:gs>
                    <a:gs pos="95000">
                      <a:srgbClr val="000000">
                        <a:shade val="47000"/>
                        <a:satMod val="150000"/>
                      </a:srgbClr>
                    </a:gs>
                    <a:gs pos="100000">
                      <a:srgbClr val="000000">
                        <a:shade val="39000"/>
                        <a:satMod val="150000"/>
                      </a:srgbClr>
                    </a:gs>
                  </a:gsLst>
                  <a:lin ang="5400000"/>
                </a:gradFill>
                <a:effectLst>
                  <a:outerShdw blurRad="50800" algn="tl" rotWithShape="0">
                    <a:srgbClr val="000000"/>
                  </a:outerShdw>
                </a:effectLst>
                <a:latin typeface="Calibri" pitchFamily="34" charset="0"/>
                <a:cs typeface="Calibri" pitchFamily="34" charset="0"/>
              </a:rPr>
              <a:t>Nível 2</a:t>
            </a:r>
          </a:p>
        </p:txBody>
      </p:sp>
      <p:pic>
        <p:nvPicPr>
          <p:cNvPr id="139269" name="Picture 9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214938" y="1801813"/>
            <a:ext cx="3678237" cy="47704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2758860466"/>
      </p:ext>
    </p:extLst>
  </p:cSld>
  <p:clrMapOvr>
    <a:masterClrMapping/>
  </p:clrMapOvr>
  <p:transition>
    <p:random/>
  </p:transition>
  <p:timing>
    <p:tnLst>
      <p:par>
        <p:cTn id="1" dur="indefinite" restart="never" nodeType="tmRoot">
          <p:childTnLst>
            <p:seq concurrent="1" nextAc="seek">
              <p:cTn id="2" dur="indefinite" nodeType="mainSeq"/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6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1314" name="Marcador de Posição de Conteúdo 2"/>
          <p:cNvSpPr txBox="1">
            <a:spLocks/>
          </p:cNvSpPr>
          <p:nvPr/>
        </p:nvSpPr>
        <p:spPr bwMode="auto">
          <a:xfrm>
            <a:off x="1619250" y="188913"/>
            <a:ext cx="8229600" cy="32146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marL="342900" indent="-3429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>
              <a:spcBef>
                <a:spcPct val="20000"/>
              </a:spcBef>
              <a:buFont typeface="Wingdings" panose="05000000000000000000" pitchFamily="2" charset="2"/>
              <a:buChar char="Ø"/>
            </a:pPr>
            <a:r>
              <a:rPr lang="pt-PT" altLang="pt-PT" b="1" u="none" dirty="0">
                <a:latin typeface="Calibri" panose="020F0502020204030204" pitchFamily="34" charset="0"/>
                <a:cs typeface="Calibri" panose="020F0502020204030204" pitchFamily="34" charset="0"/>
              </a:rPr>
              <a:t>Que técnicas  pretendemos trabalhar no nível 2?</a:t>
            </a:r>
          </a:p>
          <a:p>
            <a:pPr>
              <a:spcBef>
                <a:spcPct val="20000"/>
              </a:spcBef>
            </a:pPr>
            <a:endParaRPr lang="pt-PT" altLang="pt-PT" b="1" u="none" dirty="0">
              <a:latin typeface="Calibri" panose="020F0502020204030204" pitchFamily="34" charset="0"/>
              <a:cs typeface="Calibri" panose="020F0502020204030204" pitchFamily="34" charset="0"/>
            </a:endParaRPr>
          </a:p>
          <a:p>
            <a:pPr>
              <a:spcBef>
                <a:spcPct val="20000"/>
              </a:spcBef>
              <a:buFont typeface="Arial" panose="020B0604020202020204" pitchFamily="34" charset="0"/>
              <a:buChar char="•"/>
            </a:pPr>
            <a:r>
              <a:rPr lang="pt-PT" altLang="pt-PT" u="none" dirty="0">
                <a:latin typeface="Calibri" panose="020F0502020204030204" pitchFamily="34" charset="0"/>
                <a:cs typeface="Calibri" panose="020F0502020204030204" pitchFamily="34" charset="0"/>
              </a:rPr>
              <a:t>Orientação ao longo de referências lineares</a:t>
            </a:r>
          </a:p>
          <a:p>
            <a:pPr>
              <a:spcBef>
                <a:spcPct val="20000"/>
              </a:spcBef>
              <a:buFont typeface="Arial" panose="020B0604020202020204" pitchFamily="34" charset="0"/>
              <a:buChar char="•"/>
            </a:pPr>
            <a:endParaRPr lang="pt-PT" altLang="pt-PT" u="none" dirty="0">
              <a:latin typeface="Calibri" panose="020F0502020204030204" pitchFamily="34" charset="0"/>
              <a:cs typeface="Calibri" panose="020F0502020204030204" pitchFamily="34" charset="0"/>
            </a:endParaRPr>
          </a:p>
          <a:p>
            <a:pPr>
              <a:spcBef>
                <a:spcPct val="20000"/>
              </a:spcBef>
              <a:buFont typeface="Arial" panose="020B0604020202020204" pitchFamily="34" charset="0"/>
              <a:buChar char="•"/>
            </a:pPr>
            <a:r>
              <a:rPr lang="pt-PT" altLang="pt-PT" u="none" dirty="0">
                <a:latin typeface="Calibri" panose="020F0502020204030204" pitchFamily="34" charset="0"/>
                <a:cs typeface="Calibri" panose="020F0502020204030204" pitchFamily="34" charset="0"/>
              </a:rPr>
              <a:t>Tomar decisões sem ter a ajuda material do ponto</a:t>
            </a:r>
          </a:p>
          <a:p>
            <a:pPr>
              <a:spcBef>
                <a:spcPct val="20000"/>
              </a:spcBef>
              <a:buFont typeface="Arial" panose="020B0604020202020204" pitchFamily="34" charset="0"/>
              <a:buChar char="•"/>
            </a:pPr>
            <a:endParaRPr lang="pt-PT" altLang="pt-PT" u="none" dirty="0">
              <a:latin typeface="Calibri" panose="020F0502020204030204" pitchFamily="34" charset="0"/>
              <a:cs typeface="Calibri" panose="020F0502020204030204" pitchFamily="34" charset="0"/>
            </a:endParaRPr>
          </a:p>
          <a:p>
            <a:pPr>
              <a:spcBef>
                <a:spcPct val="20000"/>
              </a:spcBef>
              <a:buFont typeface="Arial" panose="020B0604020202020204" pitchFamily="34" charset="0"/>
              <a:buChar char="•"/>
            </a:pPr>
            <a:r>
              <a:rPr lang="pt-PT" altLang="pt-PT" u="none" dirty="0">
                <a:latin typeface="Calibri" panose="020F0502020204030204" pitchFamily="34" charset="0"/>
                <a:cs typeface="Calibri" panose="020F0502020204030204" pitchFamily="34" charset="0"/>
              </a:rPr>
              <a:t>Controlar pontos (visíveis) fora dos caminhos e regressar</a:t>
            </a:r>
          </a:p>
          <a:p>
            <a:pPr>
              <a:spcBef>
                <a:spcPct val="20000"/>
              </a:spcBef>
              <a:buFont typeface="Arial" panose="020B0604020202020204" pitchFamily="34" charset="0"/>
              <a:buNone/>
            </a:pPr>
            <a:endParaRPr lang="pt-PT" altLang="pt-PT" dirty="0">
              <a:latin typeface="Calibri" panose="020F0502020204030204" pitchFamily="34" charset="0"/>
              <a:cs typeface="Calibri" panose="020F0502020204030204" pitchFamily="34" charset="0"/>
            </a:endParaRPr>
          </a:p>
          <a:p>
            <a:pPr>
              <a:spcBef>
                <a:spcPct val="20000"/>
              </a:spcBef>
              <a:buFont typeface="Arial" panose="020B0604020202020204" pitchFamily="34" charset="0"/>
              <a:buNone/>
            </a:pPr>
            <a:endParaRPr lang="pt-PT" altLang="pt-PT" dirty="0">
              <a:latin typeface="Calibri" panose="020F0502020204030204" pitchFamily="34" charset="0"/>
              <a:cs typeface="Calibri" panose="020F0502020204030204" pitchFamily="34" charset="0"/>
            </a:endParaRPr>
          </a:p>
          <a:p>
            <a:pPr>
              <a:spcBef>
                <a:spcPct val="20000"/>
              </a:spcBef>
              <a:buFont typeface="Arial" panose="020B0604020202020204" pitchFamily="34" charset="0"/>
              <a:buNone/>
            </a:pPr>
            <a:endParaRPr lang="pt-PT" altLang="pt-PT" dirty="0">
              <a:latin typeface="Calibri" panose="020F0502020204030204" pitchFamily="34" charset="0"/>
              <a:cs typeface="Calibri" panose="020F0502020204030204" pitchFamily="34" charset="0"/>
            </a:endParaRPr>
          </a:p>
        </p:txBody>
      </p:sp>
      <p:pic>
        <p:nvPicPr>
          <p:cNvPr id="141316" name="Picture 5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403648" y="3977213"/>
            <a:ext cx="2143125" cy="20240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41317" name="Picture 6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788024" y="3977213"/>
            <a:ext cx="3143250" cy="16684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7" name="Rectângulo 6"/>
          <p:cNvSpPr/>
          <p:nvPr/>
        </p:nvSpPr>
        <p:spPr>
          <a:xfrm>
            <a:off x="-180528" y="1774557"/>
            <a:ext cx="2143140" cy="646331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 algn="ctr">
              <a:defRPr/>
            </a:pPr>
            <a:r>
              <a:rPr lang="pt-PT" sz="3600" b="1" dirty="0">
                <a:ln w="17780" cmpd="sng">
                  <a:solidFill>
                    <a:srgbClr val="FFFFFF"/>
                  </a:solidFill>
                  <a:prstDash val="solid"/>
                  <a:miter lim="800000"/>
                </a:ln>
                <a:gradFill rotWithShape="1">
                  <a:gsLst>
                    <a:gs pos="0">
                      <a:srgbClr val="000000">
                        <a:tint val="92000"/>
                        <a:shade val="100000"/>
                        <a:satMod val="150000"/>
                      </a:srgbClr>
                    </a:gs>
                    <a:gs pos="49000">
                      <a:srgbClr val="000000">
                        <a:tint val="89000"/>
                        <a:shade val="90000"/>
                        <a:satMod val="150000"/>
                      </a:srgbClr>
                    </a:gs>
                    <a:gs pos="50000">
                      <a:srgbClr val="000000">
                        <a:tint val="100000"/>
                        <a:shade val="75000"/>
                        <a:satMod val="150000"/>
                      </a:srgbClr>
                    </a:gs>
                    <a:gs pos="95000">
                      <a:srgbClr val="000000">
                        <a:shade val="47000"/>
                        <a:satMod val="150000"/>
                      </a:srgbClr>
                    </a:gs>
                    <a:gs pos="100000">
                      <a:srgbClr val="000000">
                        <a:shade val="39000"/>
                        <a:satMod val="150000"/>
                      </a:srgbClr>
                    </a:gs>
                  </a:gsLst>
                  <a:lin ang="5400000"/>
                </a:gradFill>
                <a:effectLst>
                  <a:outerShdw blurRad="50800" algn="tl" rotWithShape="0">
                    <a:srgbClr val="000000"/>
                  </a:outerShdw>
                </a:effectLst>
                <a:latin typeface="Calibri" pitchFamily="34" charset="0"/>
                <a:cs typeface="Calibri" pitchFamily="34" charset="0"/>
              </a:rPr>
              <a:t>Nível 2</a:t>
            </a:r>
          </a:p>
        </p:txBody>
      </p:sp>
    </p:spTree>
    <p:extLst>
      <p:ext uri="{BB962C8B-B14F-4D97-AF65-F5344CB8AC3E}">
        <p14:creationId xmlns:p14="http://schemas.microsoft.com/office/powerpoint/2010/main" val="2256590827"/>
      </p:ext>
    </p:extLst>
  </p:cSld>
  <p:clrMapOvr>
    <a:masterClrMapping/>
  </p:clrMapOvr>
  <p:transition>
    <p:random/>
  </p:transition>
  <p:timing>
    <p:tnLst>
      <p:par>
        <p:cTn id="1" dur="indefinite" restart="never" nodeType="tmRoot"/>
      </p:par>
    </p:tnLst>
  </p:timing>
</p:sld>
</file>

<file path=ppt/slides/slide6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42338" name="Picture 1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195513" y="0"/>
            <a:ext cx="6948487" cy="60404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</p:pic>
      <p:sp>
        <p:nvSpPr>
          <p:cNvPr id="6" name="Rectângulo 5"/>
          <p:cNvSpPr/>
          <p:nvPr/>
        </p:nvSpPr>
        <p:spPr>
          <a:xfrm>
            <a:off x="179512" y="5368359"/>
            <a:ext cx="1928826" cy="646331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 algn="ctr">
              <a:defRPr/>
            </a:pPr>
            <a:r>
              <a:rPr lang="pt-PT" sz="3600" b="1" dirty="0">
                <a:ln w="17780" cmpd="sng">
                  <a:solidFill>
                    <a:srgbClr val="FFFFFF"/>
                  </a:solidFill>
                  <a:prstDash val="solid"/>
                  <a:miter lim="800000"/>
                </a:ln>
                <a:gradFill rotWithShape="1">
                  <a:gsLst>
                    <a:gs pos="0">
                      <a:srgbClr val="000000">
                        <a:tint val="92000"/>
                        <a:shade val="100000"/>
                        <a:satMod val="150000"/>
                      </a:srgbClr>
                    </a:gs>
                    <a:gs pos="49000">
                      <a:srgbClr val="000000">
                        <a:tint val="89000"/>
                        <a:shade val="90000"/>
                        <a:satMod val="150000"/>
                      </a:srgbClr>
                    </a:gs>
                    <a:gs pos="50000">
                      <a:srgbClr val="000000">
                        <a:tint val="100000"/>
                        <a:shade val="75000"/>
                        <a:satMod val="150000"/>
                      </a:srgbClr>
                    </a:gs>
                    <a:gs pos="95000">
                      <a:srgbClr val="000000">
                        <a:shade val="47000"/>
                        <a:satMod val="150000"/>
                      </a:srgbClr>
                    </a:gs>
                    <a:gs pos="100000">
                      <a:srgbClr val="000000">
                        <a:shade val="39000"/>
                        <a:satMod val="150000"/>
                      </a:srgbClr>
                    </a:gs>
                  </a:gsLst>
                  <a:lin ang="5400000"/>
                </a:gradFill>
                <a:effectLst>
                  <a:outerShdw blurRad="50800" algn="tl" rotWithShape="0">
                    <a:srgbClr val="000000"/>
                  </a:outerShdw>
                </a:effectLst>
                <a:latin typeface="Calibri" pitchFamily="34" charset="0"/>
                <a:cs typeface="Calibri" pitchFamily="34" charset="0"/>
              </a:rPr>
              <a:t>Nível 2</a:t>
            </a:r>
          </a:p>
        </p:txBody>
      </p:sp>
    </p:spTree>
    <p:extLst>
      <p:ext uri="{BB962C8B-B14F-4D97-AF65-F5344CB8AC3E}">
        <p14:creationId xmlns:p14="http://schemas.microsoft.com/office/powerpoint/2010/main" val="1259271825"/>
      </p:ext>
    </p:extLst>
  </p:cSld>
  <p:clrMapOvr>
    <a:masterClrMapping/>
  </p:clrMapOvr>
  <p:transition>
    <p:random/>
  </p:transition>
  <p:timing>
    <p:tnLst>
      <p:par>
        <p:cTn id="1" dur="indefinite" restart="never" nodeType="tmRoot">
          <p:childTnLst>
            <p:seq concurrent="1" nextAc="seek">
              <p:cTn id="2" dur="indefinite" nodeType="mainSeq"/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6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126" name="Text Box 6"/>
          <p:cNvSpPr txBox="1">
            <a:spLocks noChangeArrowheads="1"/>
          </p:cNvSpPr>
          <p:nvPr/>
        </p:nvSpPr>
        <p:spPr bwMode="auto">
          <a:xfrm>
            <a:off x="2046288" y="1603375"/>
            <a:ext cx="6734175" cy="1979613"/>
          </a:xfrm>
          <a:prstGeom prst="rect">
            <a:avLst/>
          </a:prstGeom>
          <a:ln>
            <a:headEnd/>
            <a:tailEnd/>
          </a:ln>
        </p:spPr>
        <p:style>
          <a:lnRef idx="1">
            <a:schemeClr val="accent2"/>
          </a:lnRef>
          <a:fillRef idx="2">
            <a:schemeClr val="accent2"/>
          </a:fillRef>
          <a:effectRef idx="1">
            <a:schemeClr val="accent2"/>
          </a:effectRef>
          <a:fontRef idx="minor">
            <a:schemeClr val="dk1"/>
          </a:fontRef>
        </p:style>
        <p:txBody>
          <a:bodyPr lIns="90000" tIns="46800" rIns="90000" bIns="46800">
            <a:spAutoFit/>
          </a:bodyPr>
          <a:lstStyle/>
          <a:p>
            <a:pPr>
              <a:spcBef>
                <a:spcPts val="250"/>
              </a:spcBef>
              <a:tabLst>
                <a:tab pos="0" algn="l"/>
                <a:tab pos="352425" algn="l"/>
                <a:tab pos="908050" algn="l"/>
                <a:tab pos="1822450" algn="l"/>
                <a:tab pos="2736850" algn="l"/>
                <a:tab pos="3651250" algn="l"/>
                <a:tab pos="4565650" algn="l"/>
                <a:tab pos="5480050" algn="l"/>
                <a:tab pos="6394450" algn="l"/>
                <a:tab pos="7308850" algn="l"/>
                <a:tab pos="8223250" algn="l"/>
                <a:tab pos="9137650" algn="l"/>
                <a:tab pos="10052050" algn="l"/>
                <a:tab pos="10328275" algn="l"/>
                <a:tab pos="10779125" algn="l"/>
                <a:tab pos="10780713" algn="l"/>
              </a:tabLst>
              <a:defRPr/>
            </a:pPr>
            <a:r>
              <a:rPr lang="sv-SE" sz="1000" dirty="0">
                <a:solidFill>
                  <a:schemeClr val="bg1">
                    <a:lumMod val="50000"/>
                  </a:schemeClr>
                </a:solidFill>
                <a:cs typeface="Calibri" pitchFamily="34" charset="0"/>
              </a:rPr>
              <a:t>T 17	  Orientação em áreas com muito detalhe técnico</a:t>
            </a:r>
          </a:p>
          <a:p>
            <a:pPr>
              <a:spcBef>
                <a:spcPts val="250"/>
              </a:spcBef>
              <a:tabLst>
                <a:tab pos="0" algn="l"/>
                <a:tab pos="352425" algn="l"/>
                <a:tab pos="908050" algn="l"/>
                <a:tab pos="1822450" algn="l"/>
                <a:tab pos="2736850" algn="l"/>
                <a:tab pos="3651250" algn="l"/>
                <a:tab pos="4565650" algn="l"/>
                <a:tab pos="5480050" algn="l"/>
                <a:tab pos="6394450" algn="l"/>
                <a:tab pos="7308850" algn="l"/>
                <a:tab pos="8223250" algn="l"/>
                <a:tab pos="9137650" algn="l"/>
                <a:tab pos="10052050" algn="l"/>
                <a:tab pos="10328275" algn="l"/>
                <a:tab pos="10779125" algn="l"/>
                <a:tab pos="10780713" algn="l"/>
              </a:tabLst>
              <a:defRPr/>
            </a:pPr>
            <a:r>
              <a:rPr lang="sv-SE" sz="1000" dirty="0">
                <a:solidFill>
                  <a:schemeClr val="bg1">
                    <a:lumMod val="50000"/>
                  </a:schemeClr>
                </a:solidFill>
                <a:cs typeface="Calibri" pitchFamily="34" charset="0"/>
              </a:rPr>
              <a:t>T 16	  Interpretação difícil do relevo</a:t>
            </a:r>
          </a:p>
          <a:p>
            <a:pPr>
              <a:spcBef>
                <a:spcPts val="250"/>
              </a:spcBef>
              <a:tabLst>
                <a:tab pos="0" algn="l"/>
                <a:tab pos="352425" algn="l"/>
                <a:tab pos="908050" algn="l"/>
                <a:tab pos="1822450" algn="l"/>
                <a:tab pos="2736850" algn="l"/>
                <a:tab pos="3651250" algn="l"/>
                <a:tab pos="4565650" algn="l"/>
                <a:tab pos="5480050" algn="l"/>
                <a:tab pos="6394450" algn="l"/>
                <a:tab pos="7308850" algn="l"/>
                <a:tab pos="8223250" algn="l"/>
                <a:tab pos="9137650" algn="l"/>
                <a:tab pos="10052050" algn="l"/>
                <a:tab pos="10328275" algn="l"/>
                <a:tab pos="10779125" algn="l"/>
                <a:tab pos="10780713" algn="l"/>
              </a:tabLst>
              <a:defRPr/>
            </a:pPr>
            <a:r>
              <a:rPr lang="sv-SE" sz="1000" dirty="0">
                <a:solidFill>
                  <a:schemeClr val="bg1">
                    <a:lumMod val="50000"/>
                  </a:schemeClr>
                </a:solidFill>
                <a:cs typeface="Calibri" pitchFamily="34" charset="0"/>
              </a:rPr>
              <a:t>T 15	  Pontos em áreas com muito pouco detalhe</a:t>
            </a:r>
          </a:p>
          <a:p>
            <a:pPr>
              <a:spcBef>
                <a:spcPts val="250"/>
              </a:spcBef>
              <a:tabLst>
                <a:tab pos="0" algn="l"/>
                <a:tab pos="352425" algn="l"/>
                <a:tab pos="908050" algn="l"/>
                <a:tab pos="1822450" algn="l"/>
                <a:tab pos="2736850" algn="l"/>
                <a:tab pos="3651250" algn="l"/>
                <a:tab pos="4565650" algn="l"/>
                <a:tab pos="5480050" algn="l"/>
                <a:tab pos="6394450" algn="l"/>
                <a:tab pos="7308850" algn="l"/>
                <a:tab pos="8223250" algn="l"/>
                <a:tab pos="9137650" algn="l"/>
                <a:tab pos="10052050" algn="l"/>
                <a:tab pos="10328275" algn="l"/>
                <a:tab pos="10779125" algn="l"/>
                <a:tab pos="10780713" algn="l"/>
              </a:tabLst>
              <a:defRPr/>
            </a:pPr>
            <a:r>
              <a:rPr lang="sv-SE" sz="1000" dirty="0">
                <a:solidFill>
                  <a:schemeClr val="bg1">
                    <a:lumMod val="50000"/>
                  </a:schemeClr>
                </a:solidFill>
                <a:cs typeface="Calibri" pitchFamily="34" charset="0"/>
              </a:rPr>
              <a:t>T 14	  Pontos sem grandes referências de relocalização</a:t>
            </a:r>
          </a:p>
          <a:p>
            <a:pPr>
              <a:spcBef>
                <a:spcPts val="250"/>
              </a:spcBef>
              <a:tabLst>
                <a:tab pos="0" algn="l"/>
                <a:tab pos="352425" algn="l"/>
                <a:tab pos="908050" algn="l"/>
                <a:tab pos="1822450" algn="l"/>
                <a:tab pos="2736850" algn="l"/>
                <a:tab pos="3651250" algn="l"/>
                <a:tab pos="4565650" algn="l"/>
                <a:tab pos="5480050" algn="l"/>
                <a:tab pos="6394450" algn="l"/>
                <a:tab pos="7308850" algn="l"/>
                <a:tab pos="8223250" algn="l"/>
                <a:tab pos="9137650" algn="l"/>
                <a:tab pos="10052050" algn="l"/>
                <a:tab pos="10328275" algn="l"/>
                <a:tab pos="10779125" algn="l"/>
                <a:tab pos="10780713" algn="l"/>
              </a:tabLst>
              <a:defRPr/>
            </a:pPr>
            <a:r>
              <a:rPr lang="sv-SE" sz="1000" dirty="0">
                <a:solidFill>
                  <a:schemeClr val="bg1">
                    <a:lumMod val="50000"/>
                  </a:schemeClr>
                </a:solidFill>
                <a:cs typeface="Calibri" pitchFamily="34" charset="0"/>
              </a:rPr>
              <a:t>O 4	  Escolhas de itinerário dificeis em que se conjugam todas as técnicas</a:t>
            </a:r>
          </a:p>
          <a:p>
            <a:pPr>
              <a:spcBef>
                <a:spcPts val="250"/>
              </a:spcBef>
              <a:tabLst>
                <a:tab pos="0" algn="l"/>
                <a:tab pos="352425" algn="l"/>
                <a:tab pos="908050" algn="l"/>
                <a:tab pos="1822450" algn="l"/>
                <a:tab pos="2736850" algn="l"/>
                <a:tab pos="3651250" algn="l"/>
                <a:tab pos="4565650" algn="l"/>
                <a:tab pos="5480050" algn="l"/>
                <a:tab pos="6394450" algn="l"/>
                <a:tab pos="7308850" algn="l"/>
                <a:tab pos="8223250" algn="l"/>
                <a:tab pos="9137650" algn="l"/>
                <a:tab pos="10052050" algn="l"/>
                <a:tab pos="10328275" algn="l"/>
                <a:tab pos="10779125" algn="l"/>
                <a:tab pos="10780713" algn="l"/>
              </a:tabLst>
              <a:defRPr/>
            </a:pPr>
            <a:endParaRPr lang="sv-SE" sz="1000" dirty="0">
              <a:solidFill>
                <a:schemeClr val="bg1">
                  <a:lumMod val="50000"/>
                </a:schemeClr>
              </a:solidFill>
              <a:cs typeface="Calibri" pitchFamily="34" charset="0"/>
            </a:endParaRPr>
          </a:p>
          <a:p>
            <a:pPr>
              <a:spcBef>
                <a:spcPts val="250"/>
              </a:spcBef>
              <a:tabLst>
                <a:tab pos="0" algn="l"/>
                <a:tab pos="352425" algn="l"/>
                <a:tab pos="908050" algn="l"/>
                <a:tab pos="1822450" algn="l"/>
                <a:tab pos="2736850" algn="l"/>
                <a:tab pos="3651250" algn="l"/>
                <a:tab pos="4565650" algn="l"/>
                <a:tab pos="5480050" algn="l"/>
                <a:tab pos="6394450" algn="l"/>
                <a:tab pos="7308850" algn="l"/>
                <a:tab pos="8223250" algn="l"/>
                <a:tab pos="9137650" algn="l"/>
                <a:tab pos="10052050" algn="l"/>
                <a:tab pos="10328275" algn="l"/>
                <a:tab pos="10779125" algn="l"/>
                <a:tab pos="10780713" algn="l"/>
              </a:tabLst>
              <a:defRPr/>
            </a:pPr>
            <a:endParaRPr lang="sv-SE" sz="1000" dirty="0">
              <a:solidFill>
                <a:schemeClr val="bg1">
                  <a:lumMod val="50000"/>
                </a:schemeClr>
              </a:solidFill>
              <a:cs typeface="Calibri" pitchFamily="34" charset="0"/>
            </a:endParaRPr>
          </a:p>
          <a:p>
            <a:pPr>
              <a:spcBef>
                <a:spcPts val="250"/>
              </a:spcBef>
              <a:tabLst>
                <a:tab pos="0" algn="l"/>
                <a:tab pos="352425" algn="l"/>
                <a:tab pos="908050" algn="l"/>
                <a:tab pos="1822450" algn="l"/>
                <a:tab pos="2736850" algn="l"/>
                <a:tab pos="3651250" algn="l"/>
                <a:tab pos="4565650" algn="l"/>
                <a:tab pos="5480050" algn="l"/>
                <a:tab pos="6394450" algn="l"/>
                <a:tab pos="7308850" algn="l"/>
                <a:tab pos="8223250" algn="l"/>
                <a:tab pos="9137650" algn="l"/>
                <a:tab pos="10052050" algn="l"/>
                <a:tab pos="10328275" algn="l"/>
                <a:tab pos="10779125" algn="l"/>
                <a:tab pos="10780713" algn="l"/>
              </a:tabLst>
              <a:defRPr/>
            </a:pPr>
            <a:endParaRPr lang="sv-SE" sz="1000" dirty="0">
              <a:solidFill>
                <a:schemeClr val="bg1">
                  <a:lumMod val="50000"/>
                </a:schemeClr>
              </a:solidFill>
              <a:cs typeface="Calibri" pitchFamily="34" charset="0"/>
            </a:endParaRPr>
          </a:p>
          <a:p>
            <a:pPr>
              <a:spcBef>
                <a:spcPts val="250"/>
              </a:spcBef>
              <a:tabLst>
                <a:tab pos="0" algn="l"/>
                <a:tab pos="352425" algn="l"/>
                <a:tab pos="908050" algn="l"/>
                <a:tab pos="1822450" algn="l"/>
                <a:tab pos="2736850" algn="l"/>
                <a:tab pos="3651250" algn="l"/>
                <a:tab pos="4565650" algn="l"/>
                <a:tab pos="5480050" algn="l"/>
                <a:tab pos="6394450" algn="l"/>
                <a:tab pos="7308850" algn="l"/>
                <a:tab pos="8223250" algn="l"/>
                <a:tab pos="9137650" algn="l"/>
                <a:tab pos="10052050" algn="l"/>
                <a:tab pos="10328275" algn="l"/>
                <a:tab pos="10779125" algn="l"/>
                <a:tab pos="10780713" algn="l"/>
              </a:tabLst>
              <a:defRPr/>
            </a:pPr>
            <a:endParaRPr lang="sv-SE" sz="1000" dirty="0">
              <a:solidFill>
                <a:schemeClr val="bg1">
                  <a:lumMod val="50000"/>
                </a:schemeClr>
              </a:solidFill>
              <a:cs typeface="Calibri" pitchFamily="34" charset="0"/>
            </a:endParaRPr>
          </a:p>
          <a:p>
            <a:pPr>
              <a:spcBef>
                <a:spcPts val="250"/>
              </a:spcBef>
              <a:tabLst>
                <a:tab pos="0" algn="l"/>
                <a:tab pos="352425" algn="l"/>
                <a:tab pos="908050" algn="l"/>
                <a:tab pos="1822450" algn="l"/>
                <a:tab pos="2736850" algn="l"/>
                <a:tab pos="3651250" algn="l"/>
                <a:tab pos="4565650" algn="l"/>
                <a:tab pos="5480050" algn="l"/>
                <a:tab pos="6394450" algn="l"/>
                <a:tab pos="7308850" algn="l"/>
                <a:tab pos="8223250" algn="l"/>
                <a:tab pos="9137650" algn="l"/>
                <a:tab pos="10052050" algn="l"/>
                <a:tab pos="10328275" algn="l"/>
                <a:tab pos="10779125" algn="l"/>
                <a:tab pos="10780713" algn="l"/>
              </a:tabLst>
              <a:defRPr/>
            </a:pPr>
            <a:endParaRPr lang="sv-SE" sz="1000" dirty="0">
              <a:solidFill>
                <a:schemeClr val="bg1">
                  <a:lumMod val="50000"/>
                </a:schemeClr>
              </a:solidFill>
              <a:cs typeface="Calibri" pitchFamily="34" charset="0"/>
            </a:endParaRPr>
          </a:p>
        </p:txBody>
      </p:sp>
      <p:sp>
        <p:nvSpPr>
          <p:cNvPr id="5127" name="Text Box 7"/>
          <p:cNvSpPr txBox="1">
            <a:spLocks noChangeArrowheads="1"/>
          </p:cNvSpPr>
          <p:nvPr/>
        </p:nvSpPr>
        <p:spPr bwMode="auto">
          <a:xfrm>
            <a:off x="1606550" y="2603500"/>
            <a:ext cx="7192963" cy="825500"/>
          </a:xfrm>
          <a:prstGeom prst="rect">
            <a:avLst/>
          </a:prstGeom>
          <a:ln>
            <a:headEnd/>
            <a:tailEnd/>
          </a:ln>
        </p:spPr>
        <p:style>
          <a:lnRef idx="1">
            <a:schemeClr val="accent5"/>
          </a:lnRef>
          <a:fillRef idx="2">
            <a:schemeClr val="accent5"/>
          </a:fillRef>
          <a:effectRef idx="1">
            <a:schemeClr val="accent5"/>
          </a:effectRef>
          <a:fontRef idx="minor">
            <a:schemeClr val="dk1"/>
          </a:fontRef>
        </p:style>
        <p:txBody>
          <a:bodyPr lIns="90000" tIns="46800" rIns="90000" bIns="46800">
            <a:spAutoFit/>
          </a:bodyPr>
          <a:lstStyle/>
          <a:p>
            <a:pPr>
              <a:spcBef>
                <a:spcPts val="250"/>
              </a:spcBef>
              <a:tabLst>
                <a:tab pos="0" algn="l"/>
                <a:tab pos="352425" algn="l"/>
                <a:tab pos="908050" algn="l"/>
                <a:tab pos="1822450" algn="l"/>
                <a:tab pos="2736850" algn="l"/>
                <a:tab pos="3651250" algn="l"/>
                <a:tab pos="4565650" algn="l"/>
                <a:tab pos="5480050" algn="l"/>
                <a:tab pos="6394450" algn="l"/>
                <a:tab pos="7308850" algn="l"/>
                <a:tab pos="8223250" algn="l"/>
                <a:tab pos="9137650" algn="l"/>
                <a:tab pos="10052050" algn="l"/>
                <a:tab pos="10328275" algn="l"/>
                <a:tab pos="10779125" algn="l"/>
                <a:tab pos="10780713" algn="l"/>
              </a:tabLst>
              <a:defRPr/>
            </a:pPr>
            <a:r>
              <a:rPr lang="sv-SE" sz="1000" dirty="0">
                <a:solidFill>
                  <a:schemeClr val="bg1">
                    <a:lumMod val="50000"/>
                  </a:schemeClr>
                </a:solidFill>
                <a:cs typeface="Calibri" pitchFamily="34" charset="0"/>
              </a:rPr>
              <a:t>T 13	  Simplificação do relevo em pernadas longas</a:t>
            </a:r>
          </a:p>
          <a:p>
            <a:pPr>
              <a:spcBef>
                <a:spcPts val="250"/>
              </a:spcBef>
              <a:tabLst>
                <a:tab pos="0" algn="l"/>
                <a:tab pos="352425" algn="l"/>
                <a:tab pos="908050" algn="l"/>
                <a:tab pos="1822450" algn="l"/>
                <a:tab pos="2736850" algn="l"/>
                <a:tab pos="3651250" algn="l"/>
                <a:tab pos="4565650" algn="l"/>
                <a:tab pos="5480050" algn="l"/>
                <a:tab pos="6394450" algn="l"/>
                <a:tab pos="7308850" algn="l"/>
                <a:tab pos="8223250" algn="l"/>
                <a:tab pos="9137650" algn="l"/>
                <a:tab pos="10052050" algn="l"/>
                <a:tab pos="10328275" algn="l"/>
                <a:tab pos="10779125" algn="l"/>
                <a:tab pos="10780713" algn="l"/>
              </a:tabLst>
              <a:defRPr/>
            </a:pPr>
            <a:r>
              <a:rPr lang="sv-SE" sz="1000" dirty="0">
                <a:solidFill>
                  <a:schemeClr val="bg1">
                    <a:lumMod val="50000"/>
                  </a:schemeClr>
                </a:solidFill>
                <a:cs typeface="Calibri" pitchFamily="34" charset="0"/>
              </a:rPr>
              <a:t>T 12	  Pontos em relevo sem utilização de referências lineares</a:t>
            </a:r>
          </a:p>
          <a:p>
            <a:pPr>
              <a:spcBef>
                <a:spcPts val="250"/>
              </a:spcBef>
              <a:tabLst>
                <a:tab pos="0" algn="l"/>
                <a:tab pos="352425" algn="l"/>
                <a:tab pos="908050" algn="l"/>
                <a:tab pos="1822450" algn="l"/>
                <a:tab pos="2736850" algn="l"/>
                <a:tab pos="3651250" algn="l"/>
                <a:tab pos="4565650" algn="l"/>
                <a:tab pos="5480050" algn="l"/>
                <a:tab pos="6394450" algn="l"/>
                <a:tab pos="7308850" algn="l"/>
                <a:tab pos="8223250" algn="l"/>
                <a:tab pos="9137650" algn="l"/>
                <a:tab pos="10052050" algn="l"/>
                <a:tab pos="10328275" algn="l"/>
                <a:tab pos="10779125" algn="l"/>
                <a:tab pos="10780713" algn="l"/>
              </a:tabLst>
              <a:defRPr/>
            </a:pPr>
            <a:r>
              <a:rPr lang="sv-SE" sz="1000" dirty="0">
                <a:solidFill>
                  <a:schemeClr val="bg1">
                    <a:lumMod val="50000"/>
                  </a:schemeClr>
                </a:solidFill>
                <a:cs typeface="Calibri" pitchFamily="34" charset="0"/>
              </a:rPr>
              <a:t>T 11	  Pernadas longas com pontos de ataque simples</a:t>
            </a:r>
          </a:p>
          <a:p>
            <a:pPr>
              <a:spcBef>
                <a:spcPts val="250"/>
              </a:spcBef>
              <a:tabLst>
                <a:tab pos="0" algn="l"/>
                <a:tab pos="352425" algn="l"/>
                <a:tab pos="908050" algn="l"/>
                <a:tab pos="1822450" algn="l"/>
                <a:tab pos="2736850" algn="l"/>
                <a:tab pos="3651250" algn="l"/>
                <a:tab pos="4565650" algn="l"/>
                <a:tab pos="5480050" algn="l"/>
                <a:tab pos="6394450" algn="l"/>
                <a:tab pos="7308850" algn="l"/>
                <a:tab pos="8223250" algn="l"/>
                <a:tab pos="9137650" algn="l"/>
                <a:tab pos="10052050" algn="l"/>
                <a:tab pos="10328275" algn="l"/>
                <a:tab pos="10779125" algn="l"/>
                <a:tab pos="10780713" algn="l"/>
              </a:tabLst>
              <a:defRPr/>
            </a:pPr>
            <a:r>
              <a:rPr lang="sv-SE" sz="1000" dirty="0">
                <a:solidFill>
                  <a:schemeClr val="bg1">
                    <a:lumMod val="50000"/>
                  </a:schemeClr>
                </a:solidFill>
                <a:cs typeface="Calibri" pitchFamily="34" charset="0"/>
              </a:rPr>
              <a:t>O 3	  Escolha de itinerário tendo em conta a distância, a progressão e segurança na abordagem ponto</a:t>
            </a:r>
          </a:p>
        </p:txBody>
      </p:sp>
      <p:sp>
        <p:nvSpPr>
          <p:cNvPr id="5128" name="Text Box 8"/>
          <p:cNvSpPr txBox="1">
            <a:spLocks noChangeArrowheads="1"/>
          </p:cNvSpPr>
          <p:nvPr/>
        </p:nvSpPr>
        <p:spPr bwMode="auto">
          <a:xfrm>
            <a:off x="1165225" y="3389313"/>
            <a:ext cx="7653338" cy="1325562"/>
          </a:xfrm>
          <a:prstGeom prst="rect">
            <a:avLst/>
          </a:prstGeom>
          <a:ln>
            <a:headEnd/>
            <a:tailEnd/>
          </a:ln>
        </p:spPr>
        <p:style>
          <a:lnRef idx="1">
            <a:schemeClr val="accent4"/>
          </a:lnRef>
          <a:fillRef idx="2">
            <a:schemeClr val="accent4"/>
          </a:fillRef>
          <a:effectRef idx="1">
            <a:schemeClr val="accent4"/>
          </a:effectRef>
          <a:fontRef idx="minor">
            <a:schemeClr val="dk1"/>
          </a:fontRef>
        </p:style>
        <p:txBody>
          <a:bodyPr lIns="90000" tIns="46800" rIns="90000" bIns="46800">
            <a:spAutoFit/>
          </a:bodyPr>
          <a:lstStyle/>
          <a:p>
            <a:pPr>
              <a:spcBef>
                <a:spcPts val="250"/>
              </a:spcBef>
              <a:tabLst>
                <a:tab pos="0" algn="l"/>
                <a:tab pos="352425" algn="l"/>
                <a:tab pos="908050" algn="l"/>
                <a:tab pos="1822450" algn="l"/>
                <a:tab pos="2736850" algn="l"/>
                <a:tab pos="3651250" algn="l"/>
                <a:tab pos="4565650" algn="l"/>
                <a:tab pos="5480050" algn="l"/>
                <a:tab pos="6394450" algn="l"/>
                <a:tab pos="7308850" algn="l"/>
                <a:tab pos="8223250" algn="l"/>
                <a:tab pos="9137650" algn="l"/>
                <a:tab pos="10052050" algn="l"/>
                <a:tab pos="10328275" algn="l"/>
                <a:tab pos="10779125" algn="l"/>
                <a:tab pos="10780713" algn="l"/>
              </a:tabLst>
              <a:defRPr/>
            </a:pPr>
            <a:r>
              <a:rPr lang="sv-SE" sz="1400" b="1" u="none" dirty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T </a:t>
            </a:r>
            <a:r>
              <a:rPr lang="sv-SE" sz="1400" b="1" u="none" dirty="0" smtClean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10 </a:t>
            </a:r>
            <a:r>
              <a:rPr lang="sv-SE" sz="1400" b="1" u="none" dirty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Pernada curta com detalhes, mas com ponto de ataque simples</a:t>
            </a:r>
          </a:p>
          <a:p>
            <a:pPr>
              <a:spcBef>
                <a:spcPts val="250"/>
              </a:spcBef>
              <a:tabLst>
                <a:tab pos="0" algn="l"/>
                <a:tab pos="352425" algn="l"/>
                <a:tab pos="908050" algn="l"/>
                <a:tab pos="1822450" algn="l"/>
                <a:tab pos="2736850" algn="l"/>
                <a:tab pos="3651250" algn="l"/>
                <a:tab pos="4565650" algn="l"/>
                <a:tab pos="5480050" algn="l"/>
                <a:tab pos="6394450" algn="l"/>
                <a:tab pos="7308850" algn="l"/>
                <a:tab pos="8223250" algn="l"/>
                <a:tab pos="9137650" algn="l"/>
                <a:tab pos="10052050" algn="l"/>
                <a:tab pos="10328275" algn="l"/>
                <a:tab pos="10779125" algn="l"/>
                <a:tab pos="10780713" algn="l"/>
              </a:tabLst>
              <a:defRPr/>
            </a:pPr>
            <a:r>
              <a:rPr lang="sv-SE" sz="1400" b="1" u="none" dirty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T 9	 Interpretação simples do relevo na zona do ponto</a:t>
            </a:r>
          </a:p>
          <a:p>
            <a:pPr>
              <a:spcBef>
                <a:spcPts val="250"/>
              </a:spcBef>
              <a:tabLst>
                <a:tab pos="0" algn="l"/>
                <a:tab pos="352425" algn="l"/>
                <a:tab pos="908050" algn="l"/>
                <a:tab pos="1822450" algn="l"/>
                <a:tab pos="2736850" algn="l"/>
                <a:tab pos="3651250" algn="l"/>
                <a:tab pos="4565650" algn="l"/>
                <a:tab pos="5480050" algn="l"/>
                <a:tab pos="6394450" algn="l"/>
                <a:tab pos="7308850" algn="l"/>
                <a:tab pos="8223250" algn="l"/>
                <a:tab pos="9137650" algn="l"/>
                <a:tab pos="10052050" algn="l"/>
                <a:tab pos="10328275" algn="l"/>
                <a:tab pos="10779125" algn="l"/>
                <a:tab pos="10780713" algn="l"/>
              </a:tabLst>
              <a:defRPr/>
            </a:pPr>
            <a:r>
              <a:rPr lang="sv-SE" sz="1400" b="1" u="none" dirty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T 8	 Orientação simples em floresta com uma grande área de relocalização</a:t>
            </a:r>
          </a:p>
          <a:p>
            <a:pPr>
              <a:spcBef>
                <a:spcPts val="250"/>
              </a:spcBef>
              <a:tabLst>
                <a:tab pos="0" algn="l"/>
                <a:tab pos="352425" algn="l"/>
                <a:tab pos="908050" algn="l"/>
                <a:tab pos="1822450" algn="l"/>
                <a:tab pos="2736850" algn="l"/>
                <a:tab pos="3651250" algn="l"/>
                <a:tab pos="4565650" algn="l"/>
                <a:tab pos="5480050" algn="l"/>
                <a:tab pos="6394450" algn="l"/>
                <a:tab pos="7308850" algn="l"/>
                <a:tab pos="8223250" algn="l"/>
                <a:tab pos="9137650" algn="l"/>
                <a:tab pos="10052050" algn="l"/>
                <a:tab pos="10328275" algn="l"/>
                <a:tab pos="10779125" algn="l"/>
                <a:tab pos="10780713" algn="l"/>
              </a:tabLst>
              <a:defRPr/>
            </a:pPr>
            <a:r>
              <a:rPr lang="sv-SE" sz="1400" b="1" u="none" dirty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T 7	 Atalhos pela floresta com pontos em referências lineares</a:t>
            </a:r>
          </a:p>
          <a:p>
            <a:pPr>
              <a:spcBef>
                <a:spcPts val="250"/>
              </a:spcBef>
              <a:tabLst>
                <a:tab pos="0" algn="l"/>
                <a:tab pos="352425" algn="l"/>
                <a:tab pos="908050" algn="l"/>
                <a:tab pos="1822450" algn="l"/>
                <a:tab pos="2736850" algn="l"/>
                <a:tab pos="3651250" algn="l"/>
                <a:tab pos="4565650" algn="l"/>
                <a:tab pos="5480050" algn="l"/>
                <a:tab pos="6394450" algn="l"/>
                <a:tab pos="7308850" algn="l"/>
                <a:tab pos="8223250" algn="l"/>
                <a:tab pos="9137650" algn="l"/>
                <a:tab pos="10052050" algn="l"/>
                <a:tab pos="10328275" algn="l"/>
                <a:tab pos="10779125" algn="l"/>
                <a:tab pos="10780713" algn="l"/>
              </a:tabLst>
              <a:defRPr/>
            </a:pPr>
            <a:r>
              <a:rPr lang="sv-SE" sz="1400" b="1" dirty="0">
                <a:solidFill>
                  <a:schemeClr val="tx1"/>
                </a:solidFill>
                <a:cs typeface="Calibri" pitchFamily="34" charset="0"/>
              </a:rPr>
              <a:t>O 2	 Escolha de itinerário (opção) tendo em conta a distância e a progressão</a:t>
            </a:r>
          </a:p>
        </p:txBody>
      </p:sp>
      <p:sp>
        <p:nvSpPr>
          <p:cNvPr id="5129" name="Text Box 9"/>
          <p:cNvSpPr txBox="1">
            <a:spLocks noChangeArrowheads="1"/>
          </p:cNvSpPr>
          <p:nvPr/>
        </p:nvSpPr>
        <p:spPr bwMode="auto">
          <a:xfrm>
            <a:off x="725488" y="4389438"/>
            <a:ext cx="8112125" cy="1017587"/>
          </a:xfrm>
          <a:prstGeom prst="rect">
            <a:avLst/>
          </a:prstGeom>
          <a:ln>
            <a:headEnd/>
            <a:tailEnd/>
          </a:ln>
        </p:spPr>
        <p:style>
          <a:lnRef idx="1">
            <a:schemeClr val="dk1"/>
          </a:lnRef>
          <a:fillRef idx="2">
            <a:schemeClr val="dk1"/>
          </a:fillRef>
          <a:effectRef idx="1">
            <a:schemeClr val="dk1"/>
          </a:effectRef>
          <a:fontRef idx="minor">
            <a:schemeClr val="dk1"/>
          </a:fontRef>
        </p:style>
        <p:txBody>
          <a:bodyPr lIns="90000" tIns="46800" rIns="90000" bIns="46800">
            <a:spAutoFit/>
          </a:bodyPr>
          <a:lstStyle/>
          <a:p>
            <a:pPr>
              <a:spcBef>
                <a:spcPts val="250"/>
              </a:spcBef>
              <a:tabLst>
                <a:tab pos="0" algn="l"/>
                <a:tab pos="352425" algn="l"/>
                <a:tab pos="908050" algn="l"/>
                <a:tab pos="1822450" algn="l"/>
                <a:tab pos="2736850" algn="l"/>
                <a:tab pos="3651250" algn="l"/>
                <a:tab pos="4565650" algn="l"/>
                <a:tab pos="5480050" algn="l"/>
                <a:tab pos="6394450" algn="l"/>
                <a:tab pos="7308850" algn="l"/>
                <a:tab pos="8223250" algn="l"/>
                <a:tab pos="9137650" algn="l"/>
                <a:tab pos="10052050" algn="l"/>
                <a:tab pos="10328275" algn="l"/>
                <a:tab pos="10779125" algn="l"/>
                <a:tab pos="10780713" algn="l"/>
              </a:tabLst>
              <a:defRPr/>
            </a:pPr>
            <a:r>
              <a:rPr lang="sv-SE" sz="1000" dirty="0">
                <a:solidFill>
                  <a:schemeClr val="bg1">
                    <a:lumMod val="50000"/>
                  </a:schemeClr>
                </a:solidFill>
                <a:cs typeface="Calibri" pitchFamily="34" charset="0"/>
              </a:rPr>
              <a:t>T 6	Pequenos atalhos em zonas abertas</a:t>
            </a:r>
          </a:p>
          <a:p>
            <a:pPr>
              <a:spcBef>
                <a:spcPts val="250"/>
              </a:spcBef>
              <a:tabLst>
                <a:tab pos="0" algn="l"/>
                <a:tab pos="352425" algn="l"/>
                <a:tab pos="908050" algn="l"/>
                <a:tab pos="1822450" algn="l"/>
                <a:tab pos="2736850" algn="l"/>
                <a:tab pos="3651250" algn="l"/>
                <a:tab pos="4565650" algn="l"/>
                <a:tab pos="5480050" algn="l"/>
                <a:tab pos="6394450" algn="l"/>
                <a:tab pos="7308850" algn="l"/>
                <a:tab pos="8223250" algn="l"/>
                <a:tab pos="9137650" algn="l"/>
                <a:tab pos="10052050" algn="l"/>
                <a:tab pos="10328275" algn="l"/>
                <a:tab pos="10779125" algn="l"/>
                <a:tab pos="10780713" algn="l"/>
              </a:tabLst>
              <a:defRPr/>
            </a:pPr>
            <a:r>
              <a:rPr lang="sv-SE" sz="1000" dirty="0">
                <a:solidFill>
                  <a:schemeClr val="bg1">
                    <a:lumMod val="50000"/>
                  </a:schemeClr>
                </a:solidFill>
                <a:cs typeface="Calibri" pitchFamily="34" charset="0"/>
              </a:rPr>
              <a:t>T 5	Referências lineares menos óbvias e alternância de tipo de referências utilizadas</a:t>
            </a:r>
          </a:p>
          <a:p>
            <a:pPr>
              <a:spcBef>
                <a:spcPts val="250"/>
              </a:spcBef>
              <a:tabLst>
                <a:tab pos="0" algn="l"/>
                <a:tab pos="352425" algn="l"/>
                <a:tab pos="908050" algn="l"/>
                <a:tab pos="1822450" algn="l"/>
                <a:tab pos="2736850" algn="l"/>
                <a:tab pos="3651250" algn="l"/>
                <a:tab pos="4565650" algn="l"/>
                <a:tab pos="5480050" algn="l"/>
                <a:tab pos="6394450" algn="l"/>
                <a:tab pos="7308850" algn="l"/>
                <a:tab pos="8223250" algn="l"/>
                <a:tab pos="9137650" algn="l"/>
                <a:tab pos="10052050" algn="l"/>
                <a:tab pos="10328275" algn="l"/>
                <a:tab pos="10779125" algn="l"/>
                <a:tab pos="10780713" algn="l"/>
              </a:tabLst>
              <a:defRPr/>
            </a:pPr>
            <a:r>
              <a:rPr lang="sv-SE" sz="1000" dirty="0">
                <a:solidFill>
                  <a:schemeClr val="bg1">
                    <a:lumMod val="50000"/>
                  </a:schemeClr>
                </a:solidFill>
                <a:cs typeface="Calibri" pitchFamily="34" charset="0"/>
              </a:rPr>
              <a:t>T 4	Ponto perto de referências lineares</a:t>
            </a:r>
          </a:p>
          <a:p>
            <a:pPr>
              <a:spcBef>
                <a:spcPts val="250"/>
              </a:spcBef>
              <a:tabLst>
                <a:tab pos="0" algn="l"/>
                <a:tab pos="352425" algn="l"/>
                <a:tab pos="908050" algn="l"/>
                <a:tab pos="1822450" algn="l"/>
                <a:tab pos="2736850" algn="l"/>
                <a:tab pos="3651250" algn="l"/>
                <a:tab pos="4565650" algn="l"/>
                <a:tab pos="5480050" algn="l"/>
                <a:tab pos="6394450" algn="l"/>
                <a:tab pos="7308850" algn="l"/>
                <a:tab pos="8223250" algn="l"/>
                <a:tab pos="9137650" algn="l"/>
                <a:tab pos="10052050" algn="l"/>
                <a:tab pos="10328275" algn="l"/>
                <a:tab pos="10779125" algn="l"/>
                <a:tab pos="10780713" algn="l"/>
              </a:tabLst>
              <a:defRPr/>
            </a:pPr>
            <a:r>
              <a:rPr lang="sv-SE" sz="1000" dirty="0">
                <a:solidFill>
                  <a:schemeClr val="bg1">
                    <a:lumMod val="50000"/>
                  </a:schemeClr>
                </a:solidFill>
                <a:cs typeface="Calibri" pitchFamily="34" charset="0"/>
              </a:rPr>
              <a:t>T 3	Alterar as referências lineares entre os pontos (durante a pernada)</a:t>
            </a:r>
          </a:p>
          <a:p>
            <a:pPr>
              <a:spcBef>
                <a:spcPts val="250"/>
              </a:spcBef>
              <a:tabLst>
                <a:tab pos="0" algn="l"/>
                <a:tab pos="352425" algn="l"/>
                <a:tab pos="908050" algn="l"/>
                <a:tab pos="1822450" algn="l"/>
                <a:tab pos="2736850" algn="l"/>
                <a:tab pos="3651250" algn="l"/>
                <a:tab pos="4565650" algn="l"/>
                <a:tab pos="5480050" algn="l"/>
                <a:tab pos="6394450" algn="l"/>
                <a:tab pos="7308850" algn="l"/>
                <a:tab pos="8223250" algn="l"/>
                <a:tab pos="9137650" algn="l"/>
                <a:tab pos="10052050" algn="l"/>
                <a:tab pos="10328275" algn="l"/>
                <a:tab pos="10779125" algn="l"/>
                <a:tab pos="10780713" algn="l"/>
              </a:tabLst>
              <a:defRPr/>
            </a:pPr>
            <a:r>
              <a:rPr lang="sv-SE" sz="1000" dirty="0">
                <a:solidFill>
                  <a:schemeClr val="bg1">
                    <a:lumMod val="50000"/>
                  </a:schemeClr>
                </a:solidFill>
                <a:cs typeface="Calibri" pitchFamily="34" charset="0"/>
              </a:rPr>
              <a:t>O 1	Escolha de itinerário (opção) tendo em conta a distância</a:t>
            </a:r>
          </a:p>
        </p:txBody>
      </p:sp>
      <p:sp>
        <p:nvSpPr>
          <p:cNvPr id="5130" name="Text Box 10"/>
          <p:cNvSpPr txBox="1">
            <a:spLocks noChangeArrowheads="1"/>
          </p:cNvSpPr>
          <p:nvPr/>
        </p:nvSpPr>
        <p:spPr bwMode="auto">
          <a:xfrm>
            <a:off x="285750" y="5373688"/>
            <a:ext cx="8572500" cy="633412"/>
          </a:xfrm>
          <a:prstGeom prst="rect">
            <a:avLst/>
          </a:prstGeom>
          <a:ln>
            <a:headEnd/>
            <a:tailEnd/>
          </a:ln>
        </p:spPr>
        <p:style>
          <a:lnRef idx="1">
            <a:schemeClr val="accent3"/>
          </a:lnRef>
          <a:fillRef idx="2">
            <a:schemeClr val="accent3"/>
          </a:fillRef>
          <a:effectRef idx="1">
            <a:schemeClr val="accent3"/>
          </a:effectRef>
          <a:fontRef idx="minor">
            <a:schemeClr val="dk1"/>
          </a:fontRef>
        </p:style>
        <p:txBody>
          <a:bodyPr lIns="90000" tIns="46800" rIns="90000" bIns="46800">
            <a:spAutoFit/>
          </a:bodyPr>
          <a:lstStyle/>
          <a:p>
            <a:pPr>
              <a:spcBef>
                <a:spcPts val="250"/>
              </a:spcBef>
              <a:tabLst>
                <a:tab pos="0" algn="l"/>
                <a:tab pos="352425" algn="l"/>
                <a:tab pos="908050" algn="l"/>
                <a:tab pos="1822450" algn="l"/>
                <a:tab pos="2736850" algn="l"/>
                <a:tab pos="3651250" algn="l"/>
                <a:tab pos="4565650" algn="l"/>
                <a:tab pos="5480050" algn="l"/>
                <a:tab pos="6394450" algn="l"/>
                <a:tab pos="7308850" algn="l"/>
                <a:tab pos="8223250" algn="l"/>
                <a:tab pos="9137650" algn="l"/>
                <a:tab pos="10052050" algn="l"/>
                <a:tab pos="10328275" algn="l"/>
                <a:tab pos="10779125" algn="l"/>
                <a:tab pos="10780713" algn="l"/>
              </a:tabLst>
              <a:defRPr/>
            </a:pPr>
            <a:r>
              <a:rPr lang="sv-SE" sz="1000" dirty="0">
                <a:solidFill>
                  <a:schemeClr val="bg1">
                    <a:lumMod val="50000"/>
                  </a:schemeClr>
                </a:solidFill>
                <a:cs typeface="Calibri" pitchFamily="34" charset="0"/>
              </a:rPr>
              <a:t>T 2	Alterar as referências lineares nos pontos (interceção de referências lineares)</a:t>
            </a:r>
          </a:p>
          <a:p>
            <a:pPr>
              <a:spcBef>
                <a:spcPts val="250"/>
              </a:spcBef>
              <a:tabLst>
                <a:tab pos="0" algn="l"/>
                <a:tab pos="352425" algn="l"/>
                <a:tab pos="908050" algn="l"/>
                <a:tab pos="1822450" algn="l"/>
                <a:tab pos="2736850" algn="l"/>
                <a:tab pos="3651250" algn="l"/>
                <a:tab pos="4565650" algn="l"/>
                <a:tab pos="5480050" algn="l"/>
                <a:tab pos="6394450" algn="l"/>
                <a:tab pos="7308850" algn="l"/>
                <a:tab pos="8223250" algn="l"/>
                <a:tab pos="9137650" algn="l"/>
                <a:tab pos="10052050" algn="l"/>
                <a:tab pos="10328275" algn="l"/>
                <a:tab pos="10779125" algn="l"/>
                <a:tab pos="10780713" algn="l"/>
              </a:tabLst>
              <a:defRPr/>
            </a:pPr>
            <a:r>
              <a:rPr lang="sv-SE" sz="1000" dirty="0">
                <a:solidFill>
                  <a:schemeClr val="bg1">
                    <a:lumMod val="50000"/>
                  </a:schemeClr>
                </a:solidFill>
                <a:cs typeface="Calibri" pitchFamily="34" charset="0"/>
              </a:rPr>
              <a:t>T 1	Manter as mesmas Referências lineares </a:t>
            </a:r>
          </a:p>
          <a:p>
            <a:pPr>
              <a:spcBef>
                <a:spcPts val="250"/>
              </a:spcBef>
              <a:tabLst>
                <a:tab pos="0" algn="l"/>
                <a:tab pos="352425" algn="l"/>
                <a:tab pos="908050" algn="l"/>
                <a:tab pos="1822450" algn="l"/>
                <a:tab pos="2736850" algn="l"/>
                <a:tab pos="3651250" algn="l"/>
                <a:tab pos="4565650" algn="l"/>
                <a:tab pos="5480050" algn="l"/>
                <a:tab pos="6394450" algn="l"/>
                <a:tab pos="7308850" algn="l"/>
                <a:tab pos="8223250" algn="l"/>
                <a:tab pos="9137650" algn="l"/>
                <a:tab pos="10052050" algn="l"/>
                <a:tab pos="10328275" algn="l"/>
                <a:tab pos="10779125" algn="l"/>
                <a:tab pos="10780713" algn="l"/>
              </a:tabLst>
              <a:defRPr/>
            </a:pPr>
            <a:r>
              <a:rPr lang="sv-SE" sz="1000" dirty="0">
                <a:solidFill>
                  <a:schemeClr val="bg1">
                    <a:lumMod val="50000"/>
                  </a:schemeClr>
                </a:solidFill>
                <a:cs typeface="Calibri" pitchFamily="34" charset="0"/>
              </a:rPr>
              <a:t>Não existem escolhas de itinerário, sendo o percurso naturalmente percetível</a:t>
            </a:r>
          </a:p>
        </p:txBody>
      </p:sp>
      <p:sp>
        <p:nvSpPr>
          <p:cNvPr id="9" name="Rectângulo 8"/>
          <p:cNvSpPr/>
          <p:nvPr/>
        </p:nvSpPr>
        <p:spPr>
          <a:xfrm>
            <a:off x="7032456" y="5364505"/>
            <a:ext cx="1594744" cy="584775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 algn="ctr">
              <a:defRPr/>
            </a:pPr>
            <a:r>
              <a:rPr lang="pt-PT" sz="3200" b="1" dirty="0">
                <a:ln w="17780" cmpd="sng">
                  <a:solidFill>
                    <a:srgbClr val="FFFFFF"/>
                  </a:solidFill>
                  <a:prstDash val="solid"/>
                  <a:miter lim="800000"/>
                </a:ln>
                <a:solidFill>
                  <a:schemeClr val="bg1">
                    <a:lumMod val="50000"/>
                  </a:schemeClr>
                </a:solidFill>
                <a:effectLst>
                  <a:outerShdw blurRad="50800" algn="tl" rotWithShape="0">
                    <a:srgbClr val="000000"/>
                  </a:outerShdw>
                </a:effectLst>
                <a:latin typeface="Calibri" pitchFamily="34" charset="0"/>
                <a:cs typeface="Calibri" pitchFamily="34" charset="0"/>
              </a:rPr>
              <a:t>nível1</a:t>
            </a:r>
          </a:p>
        </p:txBody>
      </p:sp>
      <p:sp>
        <p:nvSpPr>
          <p:cNvPr id="10" name="Rectângulo 9"/>
          <p:cNvSpPr/>
          <p:nvPr/>
        </p:nvSpPr>
        <p:spPr>
          <a:xfrm>
            <a:off x="7032424" y="4532336"/>
            <a:ext cx="1594744" cy="584775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 algn="ctr">
              <a:defRPr/>
            </a:pPr>
            <a:r>
              <a:rPr lang="pt-PT" sz="3200" b="1" dirty="0">
                <a:ln w="17780" cmpd="sng">
                  <a:solidFill>
                    <a:srgbClr val="FFFFFF"/>
                  </a:solidFill>
                  <a:prstDash val="solid"/>
                  <a:miter lim="800000"/>
                </a:ln>
                <a:solidFill>
                  <a:schemeClr val="bg1">
                    <a:lumMod val="50000"/>
                  </a:schemeClr>
                </a:solidFill>
                <a:effectLst>
                  <a:outerShdw blurRad="50800" algn="tl" rotWithShape="0">
                    <a:srgbClr val="000000"/>
                  </a:outerShdw>
                </a:effectLst>
                <a:latin typeface="Calibri" pitchFamily="34" charset="0"/>
                <a:cs typeface="Calibri" pitchFamily="34" charset="0"/>
              </a:rPr>
              <a:t>nível2</a:t>
            </a:r>
          </a:p>
        </p:txBody>
      </p:sp>
      <p:sp>
        <p:nvSpPr>
          <p:cNvPr id="11" name="Rectângulo 10"/>
          <p:cNvSpPr/>
          <p:nvPr/>
        </p:nvSpPr>
        <p:spPr>
          <a:xfrm>
            <a:off x="7441752" y="3564305"/>
            <a:ext cx="1594744" cy="584775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 algn="ctr">
              <a:defRPr/>
            </a:pPr>
            <a:r>
              <a:rPr lang="pt-PT" sz="3200" b="1" dirty="0">
                <a:ln w="17780" cmpd="sng">
                  <a:solidFill>
                    <a:srgbClr val="FFFFFF"/>
                  </a:solidFill>
                  <a:prstDash val="solid"/>
                  <a:miter lim="800000"/>
                </a:ln>
                <a:effectLst>
                  <a:outerShdw blurRad="50800" algn="tl" rotWithShape="0">
                    <a:srgbClr val="000000"/>
                  </a:outerShdw>
                </a:effectLst>
                <a:latin typeface="Calibri" pitchFamily="34" charset="0"/>
                <a:cs typeface="Calibri" pitchFamily="34" charset="0"/>
              </a:rPr>
              <a:t>nível3</a:t>
            </a:r>
          </a:p>
        </p:txBody>
      </p:sp>
      <p:sp>
        <p:nvSpPr>
          <p:cNvPr id="12" name="Rectângulo 11"/>
          <p:cNvSpPr/>
          <p:nvPr/>
        </p:nvSpPr>
        <p:spPr>
          <a:xfrm>
            <a:off x="7032456" y="2674948"/>
            <a:ext cx="1594744" cy="584775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 algn="ctr">
              <a:defRPr/>
            </a:pPr>
            <a:r>
              <a:rPr lang="pt-PT" sz="3200" b="1" dirty="0">
                <a:ln w="17780" cmpd="sng">
                  <a:solidFill>
                    <a:srgbClr val="FFFFFF"/>
                  </a:solidFill>
                  <a:prstDash val="solid"/>
                  <a:miter lim="800000"/>
                </a:ln>
                <a:solidFill>
                  <a:schemeClr val="bg1">
                    <a:lumMod val="50000"/>
                  </a:schemeClr>
                </a:solidFill>
                <a:effectLst>
                  <a:outerShdw blurRad="50800" algn="tl" rotWithShape="0">
                    <a:srgbClr val="000000"/>
                  </a:outerShdw>
                </a:effectLst>
                <a:latin typeface="Calibri" pitchFamily="34" charset="0"/>
                <a:cs typeface="Calibri" pitchFamily="34" charset="0"/>
              </a:rPr>
              <a:t>nível4</a:t>
            </a:r>
          </a:p>
        </p:txBody>
      </p:sp>
      <p:sp>
        <p:nvSpPr>
          <p:cNvPr id="13" name="Rectângulo 12"/>
          <p:cNvSpPr/>
          <p:nvPr/>
        </p:nvSpPr>
        <p:spPr>
          <a:xfrm>
            <a:off x="7032424" y="1746254"/>
            <a:ext cx="1594744" cy="584775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 algn="ctr">
              <a:defRPr/>
            </a:pPr>
            <a:r>
              <a:rPr lang="pt-PT" sz="3200" b="1" dirty="0">
                <a:ln w="17780" cmpd="sng">
                  <a:solidFill>
                    <a:srgbClr val="FFFFFF"/>
                  </a:solidFill>
                  <a:prstDash val="solid"/>
                  <a:miter lim="800000"/>
                </a:ln>
                <a:solidFill>
                  <a:schemeClr val="bg1">
                    <a:lumMod val="50000"/>
                  </a:schemeClr>
                </a:solidFill>
                <a:effectLst>
                  <a:outerShdw blurRad="50800" algn="tl" rotWithShape="0">
                    <a:srgbClr val="000000"/>
                  </a:outerShdw>
                </a:effectLst>
                <a:latin typeface="Calibri" pitchFamily="34" charset="0"/>
                <a:cs typeface="Calibri" pitchFamily="34" charset="0"/>
              </a:rPr>
              <a:t>nível5</a:t>
            </a:r>
          </a:p>
        </p:txBody>
      </p:sp>
      <p:sp>
        <p:nvSpPr>
          <p:cNvPr id="16" name="Rectangle 6"/>
          <p:cNvSpPr txBox="1">
            <a:spLocks noChangeArrowheads="1"/>
          </p:cNvSpPr>
          <p:nvPr/>
        </p:nvSpPr>
        <p:spPr bwMode="auto">
          <a:xfrm>
            <a:off x="482600" y="404813"/>
            <a:ext cx="6249988" cy="1143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anchor="ctr"/>
          <a:lstStyle/>
          <a:p>
            <a:pPr algn="ctr">
              <a:buFont typeface="Wingdings" pitchFamily="2" charset="2"/>
              <a:buChar char="v"/>
              <a:defRPr/>
            </a:pPr>
            <a:r>
              <a:rPr lang="pt-PT" sz="2800" kern="0" dirty="0">
                <a:solidFill>
                  <a:schemeClr val="accent2"/>
                </a:solidFill>
                <a:latin typeface="Calibri" pitchFamily="34" charset="0"/>
                <a:ea typeface="+mj-ea"/>
                <a:cs typeface="Calibri" pitchFamily="34" charset="0"/>
              </a:rPr>
              <a:t>Níveis de dificuldade:</a:t>
            </a:r>
            <a:endParaRPr lang="pt-PT" sz="2800" kern="0" dirty="0">
              <a:solidFill>
                <a:schemeClr val="tx2"/>
              </a:solidFill>
              <a:latin typeface="Calibri" pitchFamily="34" charset="0"/>
              <a:ea typeface="+mj-ea"/>
              <a:cs typeface="Calibri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984164452"/>
      </p:ext>
    </p:extLst>
  </p:cSld>
  <p:clrMapOvr>
    <a:masterClrMapping/>
  </p:clrMapOvr>
  <p:transition spd="slow">
    <p:fade thruBlk="1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additive="repl"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 additive="repl">
                                        <p:cTn id="7" dur="1000"/>
                                        <p:tgtEl>
                                          <p:spTgt spid="513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 nodeType="afterGroup">
                            <p:stCondLst>
                              <p:cond delay="1000"/>
                            </p:stCondLst>
                            <p:childTnLst>
                              <p:par>
                                <p:cTn id="9" presetID="10" presetClass="entr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additive="repl"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 additive="repl">
                                        <p:cTn id="11" dur="1000"/>
                                        <p:tgtEl>
                                          <p:spTgt spid="512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 nodeType="afterGroup">
                            <p:stCondLst>
                              <p:cond delay="2000"/>
                            </p:stCondLst>
                            <p:childTnLst>
                              <p:par>
                                <p:cTn id="13" presetID="10" presetClass="entr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additive="repl"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 additive="repl">
                                        <p:cTn id="15" dur="1000"/>
                                        <p:tgtEl>
                                          <p:spTgt spid="51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 nodeType="afterGroup">
                            <p:stCondLst>
                              <p:cond delay="3000"/>
                            </p:stCondLst>
                            <p:childTnLst>
                              <p:par>
                                <p:cTn id="17" presetID="10" presetClass="entr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additive="repl"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 additive="repl">
                                        <p:cTn id="19" dur="1000"/>
                                        <p:tgtEl>
                                          <p:spTgt spid="51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 nodeType="afterGroup">
                            <p:stCondLst>
                              <p:cond delay="4000"/>
                            </p:stCondLst>
                            <p:childTnLst>
                              <p:par>
                                <p:cTn id="21" presetID="10" presetClass="entr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additive="repl"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 additive="repl">
                                        <p:cTn id="23" dur="1000"/>
                                        <p:tgtEl>
                                          <p:spTgt spid="51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6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44386" name="Picture 13" descr="Herr-och-damveteran-pp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786562" y="1747306"/>
            <a:ext cx="2109787" cy="3792538"/>
          </a:xfrm>
          <a:prstGeom prst="rect">
            <a:avLst/>
          </a:prstGeom>
          <a:noFill/>
          <a:ln w="9525">
            <a:solidFill>
              <a:schemeClr val="tx1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7" name="Rectângulo 6"/>
          <p:cNvSpPr/>
          <p:nvPr/>
        </p:nvSpPr>
        <p:spPr>
          <a:xfrm>
            <a:off x="2214546" y="357166"/>
            <a:ext cx="2571768" cy="646331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 algn="ctr">
              <a:defRPr/>
            </a:pPr>
            <a:r>
              <a:rPr lang="pt-PT" sz="3600" b="1" dirty="0">
                <a:ln w="17780" cmpd="sng">
                  <a:solidFill>
                    <a:srgbClr val="FFFFFF"/>
                  </a:solidFill>
                  <a:prstDash val="solid"/>
                  <a:miter lim="800000"/>
                </a:ln>
                <a:gradFill rotWithShape="1">
                  <a:gsLst>
                    <a:gs pos="0">
                      <a:srgbClr val="000000">
                        <a:tint val="92000"/>
                        <a:shade val="100000"/>
                        <a:satMod val="150000"/>
                      </a:srgbClr>
                    </a:gs>
                    <a:gs pos="49000">
                      <a:srgbClr val="000000">
                        <a:tint val="89000"/>
                        <a:shade val="90000"/>
                        <a:satMod val="150000"/>
                      </a:srgbClr>
                    </a:gs>
                    <a:gs pos="50000">
                      <a:srgbClr val="000000">
                        <a:tint val="100000"/>
                        <a:shade val="75000"/>
                        <a:satMod val="150000"/>
                      </a:srgbClr>
                    </a:gs>
                    <a:gs pos="95000">
                      <a:srgbClr val="000000">
                        <a:shade val="47000"/>
                        <a:satMod val="150000"/>
                      </a:srgbClr>
                    </a:gs>
                    <a:gs pos="100000">
                      <a:srgbClr val="000000">
                        <a:shade val="39000"/>
                        <a:satMod val="150000"/>
                      </a:srgbClr>
                    </a:gs>
                  </a:gsLst>
                  <a:lin ang="5400000"/>
                </a:gradFill>
                <a:effectLst>
                  <a:outerShdw blurRad="50800" algn="tl" rotWithShape="0">
                    <a:srgbClr val="000000"/>
                  </a:outerShdw>
                </a:effectLst>
                <a:latin typeface="Calibri" pitchFamily="34" charset="0"/>
                <a:cs typeface="Calibri" pitchFamily="34" charset="0"/>
              </a:rPr>
              <a:t>Nível3</a:t>
            </a:r>
          </a:p>
        </p:txBody>
      </p:sp>
      <p:sp>
        <p:nvSpPr>
          <p:cNvPr id="144388" name="Rectângulo 7"/>
          <p:cNvSpPr>
            <a:spLocks noChangeArrowheads="1"/>
          </p:cNvSpPr>
          <p:nvPr/>
        </p:nvSpPr>
        <p:spPr bwMode="auto">
          <a:xfrm>
            <a:off x="251519" y="1196752"/>
            <a:ext cx="6535043" cy="489364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>
              <a:tabLst>
                <a:tab pos="0" algn="l"/>
                <a:tab pos="352425" algn="l"/>
                <a:tab pos="908050" algn="l"/>
                <a:tab pos="1822450" algn="l"/>
                <a:tab pos="2736850" algn="l"/>
                <a:tab pos="3651250" algn="l"/>
                <a:tab pos="4565650" algn="l"/>
                <a:tab pos="5480050" algn="l"/>
                <a:tab pos="6394450" algn="l"/>
                <a:tab pos="7308850" algn="l"/>
                <a:tab pos="8223250" algn="l"/>
                <a:tab pos="9137650" algn="l"/>
                <a:tab pos="10052050" algn="l"/>
                <a:tab pos="10328275" algn="l"/>
                <a:tab pos="10779125" algn="l"/>
                <a:tab pos="10780713" algn="l"/>
              </a:tabLs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tabLst>
                <a:tab pos="0" algn="l"/>
                <a:tab pos="352425" algn="l"/>
                <a:tab pos="908050" algn="l"/>
                <a:tab pos="1822450" algn="l"/>
                <a:tab pos="2736850" algn="l"/>
                <a:tab pos="3651250" algn="l"/>
                <a:tab pos="4565650" algn="l"/>
                <a:tab pos="5480050" algn="l"/>
                <a:tab pos="6394450" algn="l"/>
                <a:tab pos="7308850" algn="l"/>
                <a:tab pos="8223250" algn="l"/>
                <a:tab pos="9137650" algn="l"/>
                <a:tab pos="10052050" algn="l"/>
                <a:tab pos="10328275" algn="l"/>
                <a:tab pos="10779125" algn="l"/>
                <a:tab pos="10780713" algn="l"/>
              </a:tabLs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tabLst>
                <a:tab pos="0" algn="l"/>
                <a:tab pos="352425" algn="l"/>
                <a:tab pos="908050" algn="l"/>
                <a:tab pos="1822450" algn="l"/>
                <a:tab pos="2736850" algn="l"/>
                <a:tab pos="3651250" algn="l"/>
                <a:tab pos="4565650" algn="l"/>
                <a:tab pos="5480050" algn="l"/>
                <a:tab pos="6394450" algn="l"/>
                <a:tab pos="7308850" algn="l"/>
                <a:tab pos="8223250" algn="l"/>
                <a:tab pos="9137650" algn="l"/>
                <a:tab pos="10052050" algn="l"/>
                <a:tab pos="10328275" algn="l"/>
                <a:tab pos="10779125" algn="l"/>
                <a:tab pos="10780713" algn="l"/>
              </a:tabLs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tabLst>
                <a:tab pos="0" algn="l"/>
                <a:tab pos="352425" algn="l"/>
                <a:tab pos="908050" algn="l"/>
                <a:tab pos="1822450" algn="l"/>
                <a:tab pos="2736850" algn="l"/>
                <a:tab pos="3651250" algn="l"/>
                <a:tab pos="4565650" algn="l"/>
                <a:tab pos="5480050" algn="l"/>
                <a:tab pos="6394450" algn="l"/>
                <a:tab pos="7308850" algn="l"/>
                <a:tab pos="8223250" algn="l"/>
                <a:tab pos="9137650" algn="l"/>
                <a:tab pos="10052050" algn="l"/>
                <a:tab pos="10328275" algn="l"/>
                <a:tab pos="10779125" algn="l"/>
                <a:tab pos="10780713" algn="l"/>
              </a:tabLs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tabLst>
                <a:tab pos="0" algn="l"/>
                <a:tab pos="352425" algn="l"/>
                <a:tab pos="908050" algn="l"/>
                <a:tab pos="1822450" algn="l"/>
                <a:tab pos="2736850" algn="l"/>
                <a:tab pos="3651250" algn="l"/>
                <a:tab pos="4565650" algn="l"/>
                <a:tab pos="5480050" algn="l"/>
                <a:tab pos="6394450" algn="l"/>
                <a:tab pos="7308850" algn="l"/>
                <a:tab pos="8223250" algn="l"/>
                <a:tab pos="9137650" algn="l"/>
                <a:tab pos="10052050" algn="l"/>
                <a:tab pos="10328275" algn="l"/>
                <a:tab pos="10779125" algn="l"/>
                <a:tab pos="10780713" algn="l"/>
              </a:tabLs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tabLst>
                <a:tab pos="0" algn="l"/>
                <a:tab pos="352425" algn="l"/>
                <a:tab pos="908050" algn="l"/>
                <a:tab pos="1822450" algn="l"/>
                <a:tab pos="2736850" algn="l"/>
                <a:tab pos="3651250" algn="l"/>
                <a:tab pos="4565650" algn="l"/>
                <a:tab pos="5480050" algn="l"/>
                <a:tab pos="6394450" algn="l"/>
                <a:tab pos="7308850" algn="l"/>
                <a:tab pos="8223250" algn="l"/>
                <a:tab pos="9137650" algn="l"/>
                <a:tab pos="10052050" algn="l"/>
                <a:tab pos="10328275" algn="l"/>
                <a:tab pos="10779125" algn="l"/>
                <a:tab pos="10780713" algn="l"/>
              </a:tabLs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tabLst>
                <a:tab pos="0" algn="l"/>
                <a:tab pos="352425" algn="l"/>
                <a:tab pos="908050" algn="l"/>
                <a:tab pos="1822450" algn="l"/>
                <a:tab pos="2736850" algn="l"/>
                <a:tab pos="3651250" algn="l"/>
                <a:tab pos="4565650" algn="l"/>
                <a:tab pos="5480050" algn="l"/>
                <a:tab pos="6394450" algn="l"/>
                <a:tab pos="7308850" algn="l"/>
                <a:tab pos="8223250" algn="l"/>
                <a:tab pos="9137650" algn="l"/>
                <a:tab pos="10052050" algn="l"/>
                <a:tab pos="10328275" algn="l"/>
                <a:tab pos="10779125" algn="l"/>
                <a:tab pos="10780713" algn="l"/>
              </a:tabLs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tabLst>
                <a:tab pos="0" algn="l"/>
                <a:tab pos="352425" algn="l"/>
                <a:tab pos="908050" algn="l"/>
                <a:tab pos="1822450" algn="l"/>
                <a:tab pos="2736850" algn="l"/>
                <a:tab pos="3651250" algn="l"/>
                <a:tab pos="4565650" algn="l"/>
                <a:tab pos="5480050" algn="l"/>
                <a:tab pos="6394450" algn="l"/>
                <a:tab pos="7308850" algn="l"/>
                <a:tab pos="8223250" algn="l"/>
                <a:tab pos="9137650" algn="l"/>
                <a:tab pos="10052050" algn="l"/>
                <a:tab pos="10328275" algn="l"/>
                <a:tab pos="10779125" algn="l"/>
                <a:tab pos="10780713" algn="l"/>
              </a:tabLs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tabLst>
                <a:tab pos="0" algn="l"/>
                <a:tab pos="352425" algn="l"/>
                <a:tab pos="908050" algn="l"/>
                <a:tab pos="1822450" algn="l"/>
                <a:tab pos="2736850" algn="l"/>
                <a:tab pos="3651250" algn="l"/>
                <a:tab pos="4565650" algn="l"/>
                <a:tab pos="5480050" algn="l"/>
                <a:tab pos="6394450" algn="l"/>
                <a:tab pos="7308850" algn="l"/>
                <a:tab pos="8223250" algn="l"/>
                <a:tab pos="9137650" algn="l"/>
                <a:tab pos="10052050" algn="l"/>
                <a:tab pos="10328275" algn="l"/>
                <a:tab pos="10779125" algn="l"/>
                <a:tab pos="10780713" algn="l"/>
              </a:tabLs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marL="85725" indent="-85725">
              <a:spcBef>
                <a:spcPts val="0"/>
              </a:spcBef>
              <a:buFont typeface="Arial" panose="020B0604020202020204" pitchFamily="34" charset="0"/>
              <a:buChar char="•"/>
              <a:tabLst>
                <a:tab pos="85725" algn="l"/>
                <a:tab pos="352425" algn="l"/>
                <a:tab pos="908050" algn="l"/>
                <a:tab pos="1822450" algn="l"/>
                <a:tab pos="2736850" algn="l"/>
                <a:tab pos="3651250" algn="l"/>
                <a:tab pos="4565650" algn="l"/>
                <a:tab pos="5480050" algn="l"/>
                <a:tab pos="6394450" algn="l"/>
                <a:tab pos="7308850" algn="l"/>
                <a:tab pos="8223250" algn="l"/>
                <a:tab pos="9137650" algn="l"/>
                <a:tab pos="10052050" algn="l"/>
                <a:tab pos="10328275" algn="l"/>
                <a:tab pos="10779125" algn="l"/>
                <a:tab pos="10780713" algn="l"/>
              </a:tabLst>
            </a:pPr>
            <a:r>
              <a:rPr lang="pt-PT" altLang="pt-PT" u="none" dirty="0">
                <a:solidFill>
                  <a:srgbClr val="000000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Pernada curta com detalhes, mas com ponto de ataque simples</a:t>
            </a:r>
          </a:p>
          <a:p>
            <a:pPr marL="85725" indent="-85725">
              <a:spcBef>
                <a:spcPts val="0"/>
              </a:spcBef>
              <a:buFont typeface="Arial" panose="020B0604020202020204" pitchFamily="34" charset="0"/>
              <a:buChar char="•"/>
              <a:tabLst>
                <a:tab pos="85725" algn="l"/>
                <a:tab pos="352425" algn="l"/>
                <a:tab pos="908050" algn="l"/>
                <a:tab pos="1822450" algn="l"/>
                <a:tab pos="2736850" algn="l"/>
                <a:tab pos="3651250" algn="l"/>
                <a:tab pos="4565650" algn="l"/>
                <a:tab pos="5480050" algn="l"/>
                <a:tab pos="6394450" algn="l"/>
                <a:tab pos="7308850" algn="l"/>
                <a:tab pos="8223250" algn="l"/>
                <a:tab pos="9137650" algn="l"/>
                <a:tab pos="10052050" algn="l"/>
                <a:tab pos="10328275" algn="l"/>
                <a:tab pos="10779125" algn="l"/>
                <a:tab pos="10780713" algn="l"/>
              </a:tabLst>
            </a:pPr>
            <a:endParaRPr lang="pt-PT" altLang="pt-PT" u="none" dirty="0">
              <a:solidFill>
                <a:srgbClr val="000000"/>
              </a:solidFill>
              <a:latin typeface="Calibri" panose="020F0502020204030204" pitchFamily="34" charset="0"/>
              <a:cs typeface="Calibri" panose="020F0502020204030204" pitchFamily="34" charset="0"/>
            </a:endParaRPr>
          </a:p>
          <a:p>
            <a:pPr marL="85725" indent="-85725">
              <a:spcBef>
                <a:spcPts val="0"/>
              </a:spcBef>
              <a:buFont typeface="Arial" panose="020B0604020202020204" pitchFamily="34" charset="0"/>
              <a:buChar char="•"/>
              <a:tabLst>
                <a:tab pos="85725" algn="l"/>
                <a:tab pos="352425" algn="l"/>
                <a:tab pos="908050" algn="l"/>
                <a:tab pos="1822450" algn="l"/>
                <a:tab pos="2736850" algn="l"/>
                <a:tab pos="3651250" algn="l"/>
                <a:tab pos="4565650" algn="l"/>
                <a:tab pos="5480050" algn="l"/>
                <a:tab pos="6394450" algn="l"/>
                <a:tab pos="7308850" algn="l"/>
                <a:tab pos="8223250" algn="l"/>
                <a:tab pos="9137650" algn="l"/>
                <a:tab pos="10052050" algn="l"/>
                <a:tab pos="10328275" algn="l"/>
                <a:tab pos="10779125" algn="l"/>
                <a:tab pos="10780713" algn="l"/>
              </a:tabLst>
            </a:pPr>
            <a:r>
              <a:rPr lang="pt-PT" altLang="pt-PT" u="none" dirty="0">
                <a:solidFill>
                  <a:srgbClr val="000000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Interpretação simples do relevo na zona do ponto</a:t>
            </a:r>
          </a:p>
          <a:p>
            <a:pPr marL="85725" indent="-85725">
              <a:spcBef>
                <a:spcPts val="0"/>
              </a:spcBef>
              <a:buFont typeface="Arial" panose="020B0604020202020204" pitchFamily="34" charset="0"/>
              <a:buChar char="•"/>
              <a:tabLst>
                <a:tab pos="85725" algn="l"/>
                <a:tab pos="352425" algn="l"/>
                <a:tab pos="908050" algn="l"/>
                <a:tab pos="1822450" algn="l"/>
                <a:tab pos="2736850" algn="l"/>
                <a:tab pos="3651250" algn="l"/>
                <a:tab pos="4565650" algn="l"/>
                <a:tab pos="5480050" algn="l"/>
                <a:tab pos="6394450" algn="l"/>
                <a:tab pos="7308850" algn="l"/>
                <a:tab pos="8223250" algn="l"/>
                <a:tab pos="9137650" algn="l"/>
                <a:tab pos="10052050" algn="l"/>
                <a:tab pos="10328275" algn="l"/>
                <a:tab pos="10779125" algn="l"/>
                <a:tab pos="10780713" algn="l"/>
              </a:tabLst>
            </a:pPr>
            <a:endParaRPr lang="pt-PT" altLang="pt-PT" u="none" dirty="0">
              <a:solidFill>
                <a:srgbClr val="000000"/>
              </a:solidFill>
              <a:latin typeface="Calibri" panose="020F0502020204030204" pitchFamily="34" charset="0"/>
              <a:cs typeface="Calibri" panose="020F0502020204030204" pitchFamily="34" charset="0"/>
            </a:endParaRPr>
          </a:p>
          <a:p>
            <a:pPr marL="85725" indent="-85725">
              <a:spcBef>
                <a:spcPts val="0"/>
              </a:spcBef>
              <a:buFont typeface="Arial" panose="020B0604020202020204" pitchFamily="34" charset="0"/>
              <a:buChar char="•"/>
              <a:tabLst>
                <a:tab pos="85725" algn="l"/>
                <a:tab pos="352425" algn="l"/>
                <a:tab pos="908050" algn="l"/>
                <a:tab pos="1822450" algn="l"/>
                <a:tab pos="2736850" algn="l"/>
                <a:tab pos="3651250" algn="l"/>
                <a:tab pos="4565650" algn="l"/>
                <a:tab pos="5480050" algn="l"/>
                <a:tab pos="6394450" algn="l"/>
                <a:tab pos="7308850" algn="l"/>
                <a:tab pos="8223250" algn="l"/>
                <a:tab pos="9137650" algn="l"/>
                <a:tab pos="10052050" algn="l"/>
                <a:tab pos="10328275" algn="l"/>
                <a:tab pos="10779125" algn="l"/>
                <a:tab pos="10780713" algn="l"/>
              </a:tabLst>
            </a:pPr>
            <a:r>
              <a:rPr lang="pt-PT" altLang="pt-PT" u="none" dirty="0">
                <a:solidFill>
                  <a:srgbClr val="000000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Orientação simples em floresta com uma grande área de relocalização</a:t>
            </a:r>
          </a:p>
          <a:p>
            <a:pPr marL="85725" indent="-85725">
              <a:spcBef>
                <a:spcPts val="0"/>
              </a:spcBef>
              <a:buFont typeface="Arial" panose="020B0604020202020204" pitchFamily="34" charset="0"/>
              <a:buChar char="•"/>
              <a:tabLst>
                <a:tab pos="85725" algn="l"/>
                <a:tab pos="352425" algn="l"/>
                <a:tab pos="908050" algn="l"/>
                <a:tab pos="1822450" algn="l"/>
                <a:tab pos="2736850" algn="l"/>
                <a:tab pos="3651250" algn="l"/>
                <a:tab pos="4565650" algn="l"/>
                <a:tab pos="5480050" algn="l"/>
                <a:tab pos="6394450" algn="l"/>
                <a:tab pos="7308850" algn="l"/>
                <a:tab pos="8223250" algn="l"/>
                <a:tab pos="9137650" algn="l"/>
                <a:tab pos="10052050" algn="l"/>
                <a:tab pos="10328275" algn="l"/>
                <a:tab pos="10779125" algn="l"/>
                <a:tab pos="10780713" algn="l"/>
              </a:tabLst>
            </a:pPr>
            <a:endParaRPr lang="pt-PT" altLang="pt-PT" u="none" dirty="0">
              <a:solidFill>
                <a:srgbClr val="000000"/>
              </a:solidFill>
              <a:latin typeface="Calibri" panose="020F0502020204030204" pitchFamily="34" charset="0"/>
              <a:cs typeface="Calibri" panose="020F0502020204030204" pitchFamily="34" charset="0"/>
            </a:endParaRPr>
          </a:p>
          <a:p>
            <a:pPr marL="85725" indent="-85725">
              <a:spcBef>
                <a:spcPts val="0"/>
              </a:spcBef>
              <a:buFont typeface="Arial" panose="020B0604020202020204" pitchFamily="34" charset="0"/>
              <a:buChar char="•"/>
              <a:tabLst>
                <a:tab pos="85725" algn="l"/>
                <a:tab pos="352425" algn="l"/>
                <a:tab pos="908050" algn="l"/>
                <a:tab pos="1822450" algn="l"/>
                <a:tab pos="2736850" algn="l"/>
                <a:tab pos="3651250" algn="l"/>
                <a:tab pos="4565650" algn="l"/>
                <a:tab pos="5480050" algn="l"/>
                <a:tab pos="6394450" algn="l"/>
                <a:tab pos="7308850" algn="l"/>
                <a:tab pos="8223250" algn="l"/>
                <a:tab pos="9137650" algn="l"/>
                <a:tab pos="10052050" algn="l"/>
                <a:tab pos="10328275" algn="l"/>
                <a:tab pos="10779125" algn="l"/>
                <a:tab pos="10780713" algn="l"/>
              </a:tabLst>
            </a:pPr>
            <a:r>
              <a:rPr lang="pt-PT" altLang="pt-PT" u="none" dirty="0">
                <a:solidFill>
                  <a:srgbClr val="000000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Atalhos pela floresta com pontos em referências lineares</a:t>
            </a:r>
          </a:p>
          <a:p>
            <a:pPr marL="85725" indent="-85725">
              <a:spcBef>
                <a:spcPts val="0"/>
              </a:spcBef>
              <a:buFont typeface="Arial" panose="020B0604020202020204" pitchFamily="34" charset="0"/>
              <a:buChar char="•"/>
              <a:tabLst>
                <a:tab pos="85725" algn="l"/>
                <a:tab pos="352425" algn="l"/>
                <a:tab pos="908050" algn="l"/>
                <a:tab pos="1822450" algn="l"/>
                <a:tab pos="2736850" algn="l"/>
                <a:tab pos="3651250" algn="l"/>
                <a:tab pos="4565650" algn="l"/>
                <a:tab pos="5480050" algn="l"/>
                <a:tab pos="6394450" algn="l"/>
                <a:tab pos="7308850" algn="l"/>
                <a:tab pos="8223250" algn="l"/>
                <a:tab pos="9137650" algn="l"/>
                <a:tab pos="10052050" algn="l"/>
                <a:tab pos="10328275" algn="l"/>
                <a:tab pos="10779125" algn="l"/>
                <a:tab pos="10780713" algn="l"/>
              </a:tabLst>
            </a:pPr>
            <a:endParaRPr lang="pt-PT" altLang="pt-PT" u="none" dirty="0">
              <a:solidFill>
                <a:srgbClr val="000000"/>
              </a:solidFill>
              <a:latin typeface="Calibri" panose="020F0502020204030204" pitchFamily="34" charset="0"/>
              <a:cs typeface="Calibri" panose="020F0502020204030204" pitchFamily="34" charset="0"/>
            </a:endParaRPr>
          </a:p>
          <a:p>
            <a:pPr marL="85725" indent="-85725">
              <a:spcBef>
                <a:spcPts val="0"/>
              </a:spcBef>
              <a:buFont typeface="Arial" panose="020B0604020202020204" pitchFamily="34" charset="0"/>
              <a:buChar char="•"/>
              <a:tabLst>
                <a:tab pos="85725" algn="l"/>
                <a:tab pos="352425" algn="l"/>
                <a:tab pos="908050" algn="l"/>
                <a:tab pos="1822450" algn="l"/>
                <a:tab pos="2736850" algn="l"/>
                <a:tab pos="3651250" algn="l"/>
                <a:tab pos="4565650" algn="l"/>
                <a:tab pos="5480050" algn="l"/>
                <a:tab pos="6394450" algn="l"/>
                <a:tab pos="7308850" algn="l"/>
                <a:tab pos="8223250" algn="l"/>
                <a:tab pos="9137650" algn="l"/>
                <a:tab pos="10052050" algn="l"/>
                <a:tab pos="10328275" algn="l"/>
                <a:tab pos="10779125" algn="l"/>
                <a:tab pos="10780713" algn="l"/>
              </a:tabLst>
            </a:pPr>
            <a:r>
              <a:rPr lang="pt-PT" altLang="pt-PT" u="none" dirty="0">
                <a:latin typeface="Calibri" panose="020F0502020204030204" pitchFamily="34" charset="0"/>
                <a:cs typeface="Calibri" panose="020F0502020204030204" pitchFamily="34" charset="0"/>
              </a:rPr>
              <a:t>Escolha de itinerário (opção) tendo em conta a distância e a progressão</a:t>
            </a:r>
          </a:p>
        </p:txBody>
      </p:sp>
    </p:spTree>
    <p:extLst>
      <p:ext uri="{BB962C8B-B14F-4D97-AF65-F5344CB8AC3E}">
        <p14:creationId xmlns:p14="http://schemas.microsoft.com/office/powerpoint/2010/main" val="3693206668"/>
      </p:ext>
    </p:extLst>
  </p:cSld>
  <p:clrMapOvr>
    <a:masterClrMapping/>
  </p:clrMapOvr>
  <p:transition>
    <p:random/>
  </p:transition>
  <p:timing>
    <p:tnLst>
      <p:par>
        <p:cTn id="1" dur="indefinite" restart="never" nodeType="tmRoot"/>
      </p:par>
    </p:tnLst>
  </p:timing>
</p:sld>
</file>

<file path=ppt/slides/slide6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126" name="Text Box 6"/>
          <p:cNvSpPr txBox="1">
            <a:spLocks noChangeArrowheads="1"/>
          </p:cNvSpPr>
          <p:nvPr/>
        </p:nvSpPr>
        <p:spPr bwMode="auto">
          <a:xfrm>
            <a:off x="2046288" y="1603375"/>
            <a:ext cx="6734175" cy="1979613"/>
          </a:xfrm>
          <a:prstGeom prst="rect">
            <a:avLst/>
          </a:prstGeom>
          <a:ln>
            <a:headEnd/>
            <a:tailEnd/>
          </a:ln>
        </p:spPr>
        <p:style>
          <a:lnRef idx="1">
            <a:schemeClr val="accent2"/>
          </a:lnRef>
          <a:fillRef idx="2">
            <a:schemeClr val="accent2"/>
          </a:fillRef>
          <a:effectRef idx="1">
            <a:schemeClr val="accent2"/>
          </a:effectRef>
          <a:fontRef idx="minor">
            <a:schemeClr val="dk1"/>
          </a:fontRef>
        </p:style>
        <p:txBody>
          <a:bodyPr lIns="90000" tIns="46800" rIns="90000" bIns="46800">
            <a:spAutoFit/>
          </a:bodyPr>
          <a:lstStyle/>
          <a:p>
            <a:pPr>
              <a:spcBef>
                <a:spcPts val="250"/>
              </a:spcBef>
              <a:tabLst>
                <a:tab pos="0" algn="l"/>
                <a:tab pos="352425" algn="l"/>
                <a:tab pos="908050" algn="l"/>
                <a:tab pos="1822450" algn="l"/>
                <a:tab pos="2736850" algn="l"/>
                <a:tab pos="3651250" algn="l"/>
                <a:tab pos="4565650" algn="l"/>
                <a:tab pos="5480050" algn="l"/>
                <a:tab pos="6394450" algn="l"/>
                <a:tab pos="7308850" algn="l"/>
                <a:tab pos="8223250" algn="l"/>
                <a:tab pos="9137650" algn="l"/>
                <a:tab pos="10052050" algn="l"/>
                <a:tab pos="10328275" algn="l"/>
                <a:tab pos="10779125" algn="l"/>
                <a:tab pos="10780713" algn="l"/>
              </a:tabLst>
              <a:defRPr/>
            </a:pPr>
            <a:r>
              <a:rPr lang="sv-SE" sz="1000" dirty="0">
                <a:solidFill>
                  <a:schemeClr val="bg1">
                    <a:lumMod val="50000"/>
                  </a:schemeClr>
                </a:solidFill>
                <a:cs typeface="Calibri" pitchFamily="34" charset="0"/>
              </a:rPr>
              <a:t>T 17	  Orientação em áreas com muito detalhe técnico</a:t>
            </a:r>
          </a:p>
          <a:p>
            <a:pPr>
              <a:spcBef>
                <a:spcPts val="250"/>
              </a:spcBef>
              <a:tabLst>
                <a:tab pos="0" algn="l"/>
                <a:tab pos="352425" algn="l"/>
                <a:tab pos="908050" algn="l"/>
                <a:tab pos="1822450" algn="l"/>
                <a:tab pos="2736850" algn="l"/>
                <a:tab pos="3651250" algn="l"/>
                <a:tab pos="4565650" algn="l"/>
                <a:tab pos="5480050" algn="l"/>
                <a:tab pos="6394450" algn="l"/>
                <a:tab pos="7308850" algn="l"/>
                <a:tab pos="8223250" algn="l"/>
                <a:tab pos="9137650" algn="l"/>
                <a:tab pos="10052050" algn="l"/>
                <a:tab pos="10328275" algn="l"/>
                <a:tab pos="10779125" algn="l"/>
                <a:tab pos="10780713" algn="l"/>
              </a:tabLst>
              <a:defRPr/>
            </a:pPr>
            <a:r>
              <a:rPr lang="sv-SE" sz="1000" dirty="0">
                <a:solidFill>
                  <a:schemeClr val="bg1">
                    <a:lumMod val="50000"/>
                  </a:schemeClr>
                </a:solidFill>
                <a:cs typeface="Calibri" pitchFamily="34" charset="0"/>
              </a:rPr>
              <a:t>T 16	  Interpretação difícil do relevo</a:t>
            </a:r>
          </a:p>
          <a:p>
            <a:pPr>
              <a:spcBef>
                <a:spcPts val="250"/>
              </a:spcBef>
              <a:tabLst>
                <a:tab pos="0" algn="l"/>
                <a:tab pos="352425" algn="l"/>
                <a:tab pos="908050" algn="l"/>
                <a:tab pos="1822450" algn="l"/>
                <a:tab pos="2736850" algn="l"/>
                <a:tab pos="3651250" algn="l"/>
                <a:tab pos="4565650" algn="l"/>
                <a:tab pos="5480050" algn="l"/>
                <a:tab pos="6394450" algn="l"/>
                <a:tab pos="7308850" algn="l"/>
                <a:tab pos="8223250" algn="l"/>
                <a:tab pos="9137650" algn="l"/>
                <a:tab pos="10052050" algn="l"/>
                <a:tab pos="10328275" algn="l"/>
                <a:tab pos="10779125" algn="l"/>
                <a:tab pos="10780713" algn="l"/>
              </a:tabLst>
              <a:defRPr/>
            </a:pPr>
            <a:r>
              <a:rPr lang="sv-SE" sz="1000" dirty="0">
                <a:solidFill>
                  <a:schemeClr val="bg1">
                    <a:lumMod val="50000"/>
                  </a:schemeClr>
                </a:solidFill>
                <a:cs typeface="Calibri" pitchFamily="34" charset="0"/>
              </a:rPr>
              <a:t>T 15	  Pontos em áreas com muito pouco detalhe</a:t>
            </a:r>
          </a:p>
          <a:p>
            <a:pPr>
              <a:spcBef>
                <a:spcPts val="250"/>
              </a:spcBef>
              <a:tabLst>
                <a:tab pos="0" algn="l"/>
                <a:tab pos="352425" algn="l"/>
                <a:tab pos="908050" algn="l"/>
                <a:tab pos="1822450" algn="l"/>
                <a:tab pos="2736850" algn="l"/>
                <a:tab pos="3651250" algn="l"/>
                <a:tab pos="4565650" algn="l"/>
                <a:tab pos="5480050" algn="l"/>
                <a:tab pos="6394450" algn="l"/>
                <a:tab pos="7308850" algn="l"/>
                <a:tab pos="8223250" algn="l"/>
                <a:tab pos="9137650" algn="l"/>
                <a:tab pos="10052050" algn="l"/>
                <a:tab pos="10328275" algn="l"/>
                <a:tab pos="10779125" algn="l"/>
                <a:tab pos="10780713" algn="l"/>
              </a:tabLst>
              <a:defRPr/>
            </a:pPr>
            <a:r>
              <a:rPr lang="sv-SE" sz="1000" dirty="0">
                <a:solidFill>
                  <a:schemeClr val="bg1">
                    <a:lumMod val="50000"/>
                  </a:schemeClr>
                </a:solidFill>
                <a:cs typeface="Calibri" pitchFamily="34" charset="0"/>
              </a:rPr>
              <a:t>T 14	  Pontos sem grandes referências de relocalização</a:t>
            </a:r>
          </a:p>
          <a:p>
            <a:pPr>
              <a:spcBef>
                <a:spcPts val="250"/>
              </a:spcBef>
              <a:tabLst>
                <a:tab pos="0" algn="l"/>
                <a:tab pos="352425" algn="l"/>
                <a:tab pos="908050" algn="l"/>
                <a:tab pos="1822450" algn="l"/>
                <a:tab pos="2736850" algn="l"/>
                <a:tab pos="3651250" algn="l"/>
                <a:tab pos="4565650" algn="l"/>
                <a:tab pos="5480050" algn="l"/>
                <a:tab pos="6394450" algn="l"/>
                <a:tab pos="7308850" algn="l"/>
                <a:tab pos="8223250" algn="l"/>
                <a:tab pos="9137650" algn="l"/>
                <a:tab pos="10052050" algn="l"/>
                <a:tab pos="10328275" algn="l"/>
                <a:tab pos="10779125" algn="l"/>
                <a:tab pos="10780713" algn="l"/>
              </a:tabLst>
              <a:defRPr/>
            </a:pPr>
            <a:r>
              <a:rPr lang="sv-SE" sz="1000" dirty="0">
                <a:solidFill>
                  <a:schemeClr val="bg1">
                    <a:lumMod val="50000"/>
                  </a:schemeClr>
                </a:solidFill>
                <a:cs typeface="Calibri" pitchFamily="34" charset="0"/>
              </a:rPr>
              <a:t>O 4	  Escolhas de itinerário dificeis em que se conjugam todas as técnicas</a:t>
            </a:r>
          </a:p>
          <a:p>
            <a:pPr>
              <a:spcBef>
                <a:spcPts val="250"/>
              </a:spcBef>
              <a:tabLst>
                <a:tab pos="0" algn="l"/>
                <a:tab pos="352425" algn="l"/>
                <a:tab pos="908050" algn="l"/>
                <a:tab pos="1822450" algn="l"/>
                <a:tab pos="2736850" algn="l"/>
                <a:tab pos="3651250" algn="l"/>
                <a:tab pos="4565650" algn="l"/>
                <a:tab pos="5480050" algn="l"/>
                <a:tab pos="6394450" algn="l"/>
                <a:tab pos="7308850" algn="l"/>
                <a:tab pos="8223250" algn="l"/>
                <a:tab pos="9137650" algn="l"/>
                <a:tab pos="10052050" algn="l"/>
                <a:tab pos="10328275" algn="l"/>
                <a:tab pos="10779125" algn="l"/>
                <a:tab pos="10780713" algn="l"/>
              </a:tabLst>
              <a:defRPr/>
            </a:pPr>
            <a:endParaRPr lang="sv-SE" sz="1000" dirty="0">
              <a:solidFill>
                <a:schemeClr val="bg1">
                  <a:lumMod val="50000"/>
                </a:schemeClr>
              </a:solidFill>
              <a:cs typeface="Calibri" pitchFamily="34" charset="0"/>
            </a:endParaRPr>
          </a:p>
          <a:p>
            <a:pPr>
              <a:spcBef>
                <a:spcPts val="250"/>
              </a:spcBef>
              <a:tabLst>
                <a:tab pos="0" algn="l"/>
                <a:tab pos="352425" algn="l"/>
                <a:tab pos="908050" algn="l"/>
                <a:tab pos="1822450" algn="l"/>
                <a:tab pos="2736850" algn="l"/>
                <a:tab pos="3651250" algn="l"/>
                <a:tab pos="4565650" algn="l"/>
                <a:tab pos="5480050" algn="l"/>
                <a:tab pos="6394450" algn="l"/>
                <a:tab pos="7308850" algn="l"/>
                <a:tab pos="8223250" algn="l"/>
                <a:tab pos="9137650" algn="l"/>
                <a:tab pos="10052050" algn="l"/>
                <a:tab pos="10328275" algn="l"/>
                <a:tab pos="10779125" algn="l"/>
                <a:tab pos="10780713" algn="l"/>
              </a:tabLst>
              <a:defRPr/>
            </a:pPr>
            <a:endParaRPr lang="sv-SE" sz="1000" dirty="0">
              <a:solidFill>
                <a:schemeClr val="bg1">
                  <a:lumMod val="50000"/>
                </a:schemeClr>
              </a:solidFill>
              <a:cs typeface="Calibri" pitchFamily="34" charset="0"/>
            </a:endParaRPr>
          </a:p>
          <a:p>
            <a:pPr>
              <a:spcBef>
                <a:spcPts val="250"/>
              </a:spcBef>
              <a:tabLst>
                <a:tab pos="0" algn="l"/>
                <a:tab pos="352425" algn="l"/>
                <a:tab pos="908050" algn="l"/>
                <a:tab pos="1822450" algn="l"/>
                <a:tab pos="2736850" algn="l"/>
                <a:tab pos="3651250" algn="l"/>
                <a:tab pos="4565650" algn="l"/>
                <a:tab pos="5480050" algn="l"/>
                <a:tab pos="6394450" algn="l"/>
                <a:tab pos="7308850" algn="l"/>
                <a:tab pos="8223250" algn="l"/>
                <a:tab pos="9137650" algn="l"/>
                <a:tab pos="10052050" algn="l"/>
                <a:tab pos="10328275" algn="l"/>
                <a:tab pos="10779125" algn="l"/>
                <a:tab pos="10780713" algn="l"/>
              </a:tabLst>
              <a:defRPr/>
            </a:pPr>
            <a:endParaRPr lang="sv-SE" sz="1000" dirty="0">
              <a:solidFill>
                <a:schemeClr val="bg1">
                  <a:lumMod val="50000"/>
                </a:schemeClr>
              </a:solidFill>
              <a:cs typeface="Calibri" pitchFamily="34" charset="0"/>
            </a:endParaRPr>
          </a:p>
          <a:p>
            <a:pPr>
              <a:spcBef>
                <a:spcPts val="250"/>
              </a:spcBef>
              <a:tabLst>
                <a:tab pos="0" algn="l"/>
                <a:tab pos="352425" algn="l"/>
                <a:tab pos="908050" algn="l"/>
                <a:tab pos="1822450" algn="l"/>
                <a:tab pos="2736850" algn="l"/>
                <a:tab pos="3651250" algn="l"/>
                <a:tab pos="4565650" algn="l"/>
                <a:tab pos="5480050" algn="l"/>
                <a:tab pos="6394450" algn="l"/>
                <a:tab pos="7308850" algn="l"/>
                <a:tab pos="8223250" algn="l"/>
                <a:tab pos="9137650" algn="l"/>
                <a:tab pos="10052050" algn="l"/>
                <a:tab pos="10328275" algn="l"/>
                <a:tab pos="10779125" algn="l"/>
                <a:tab pos="10780713" algn="l"/>
              </a:tabLst>
              <a:defRPr/>
            </a:pPr>
            <a:endParaRPr lang="sv-SE" sz="1000" dirty="0">
              <a:solidFill>
                <a:schemeClr val="bg1">
                  <a:lumMod val="50000"/>
                </a:schemeClr>
              </a:solidFill>
              <a:cs typeface="Calibri" pitchFamily="34" charset="0"/>
            </a:endParaRPr>
          </a:p>
          <a:p>
            <a:pPr>
              <a:spcBef>
                <a:spcPts val="250"/>
              </a:spcBef>
              <a:tabLst>
                <a:tab pos="0" algn="l"/>
                <a:tab pos="352425" algn="l"/>
                <a:tab pos="908050" algn="l"/>
                <a:tab pos="1822450" algn="l"/>
                <a:tab pos="2736850" algn="l"/>
                <a:tab pos="3651250" algn="l"/>
                <a:tab pos="4565650" algn="l"/>
                <a:tab pos="5480050" algn="l"/>
                <a:tab pos="6394450" algn="l"/>
                <a:tab pos="7308850" algn="l"/>
                <a:tab pos="8223250" algn="l"/>
                <a:tab pos="9137650" algn="l"/>
                <a:tab pos="10052050" algn="l"/>
                <a:tab pos="10328275" algn="l"/>
                <a:tab pos="10779125" algn="l"/>
                <a:tab pos="10780713" algn="l"/>
              </a:tabLst>
              <a:defRPr/>
            </a:pPr>
            <a:endParaRPr lang="sv-SE" sz="1000" dirty="0">
              <a:solidFill>
                <a:schemeClr val="bg1">
                  <a:lumMod val="50000"/>
                </a:schemeClr>
              </a:solidFill>
              <a:cs typeface="Calibri" pitchFamily="34" charset="0"/>
            </a:endParaRPr>
          </a:p>
        </p:txBody>
      </p:sp>
      <p:sp>
        <p:nvSpPr>
          <p:cNvPr id="5127" name="Text Box 7"/>
          <p:cNvSpPr txBox="1">
            <a:spLocks noChangeArrowheads="1"/>
          </p:cNvSpPr>
          <p:nvPr/>
        </p:nvSpPr>
        <p:spPr bwMode="auto">
          <a:xfrm>
            <a:off x="1606550" y="2603500"/>
            <a:ext cx="7192963" cy="1287463"/>
          </a:xfrm>
          <a:prstGeom prst="rect">
            <a:avLst/>
          </a:prstGeom>
          <a:ln>
            <a:headEnd/>
            <a:tailEnd/>
          </a:ln>
        </p:spPr>
        <p:style>
          <a:lnRef idx="1">
            <a:schemeClr val="accent5"/>
          </a:lnRef>
          <a:fillRef idx="2">
            <a:schemeClr val="accent5"/>
          </a:fillRef>
          <a:effectRef idx="1">
            <a:schemeClr val="accent5"/>
          </a:effectRef>
          <a:fontRef idx="minor">
            <a:schemeClr val="dk1"/>
          </a:fontRef>
        </p:style>
        <p:txBody>
          <a:bodyPr lIns="90000" tIns="46800" rIns="90000" bIns="46800">
            <a:spAutoFit/>
          </a:bodyPr>
          <a:lstStyle/>
          <a:p>
            <a:pPr>
              <a:spcBef>
                <a:spcPts val="250"/>
              </a:spcBef>
              <a:tabLst>
                <a:tab pos="0" algn="l"/>
                <a:tab pos="352425" algn="l"/>
                <a:tab pos="908050" algn="l"/>
                <a:tab pos="1822450" algn="l"/>
                <a:tab pos="2736850" algn="l"/>
                <a:tab pos="3651250" algn="l"/>
                <a:tab pos="4565650" algn="l"/>
                <a:tab pos="5480050" algn="l"/>
                <a:tab pos="6394450" algn="l"/>
                <a:tab pos="7308850" algn="l"/>
                <a:tab pos="8223250" algn="l"/>
                <a:tab pos="9137650" algn="l"/>
                <a:tab pos="10052050" algn="l"/>
                <a:tab pos="10328275" algn="l"/>
                <a:tab pos="10779125" algn="l"/>
                <a:tab pos="10780713" algn="l"/>
              </a:tabLst>
              <a:defRPr/>
            </a:pPr>
            <a:r>
              <a:rPr lang="sv-SE" sz="1400" b="1" u="none" dirty="0">
                <a:solidFill>
                  <a:schemeClr val="tx1"/>
                </a:solidFill>
                <a:cs typeface="Calibri" pitchFamily="34" charset="0"/>
              </a:rPr>
              <a:t>T 13	  Simplificação do relevo em pernadas longas</a:t>
            </a:r>
          </a:p>
          <a:p>
            <a:pPr>
              <a:spcBef>
                <a:spcPts val="250"/>
              </a:spcBef>
              <a:tabLst>
                <a:tab pos="0" algn="l"/>
                <a:tab pos="352425" algn="l"/>
                <a:tab pos="908050" algn="l"/>
                <a:tab pos="1822450" algn="l"/>
                <a:tab pos="2736850" algn="l"/>
                <a:tab pos="3651250" algn="l"/>
                <a:tab pos="4565650" algn="l"/>
                <a:tab pos="5480050" algn="l"/>
                <a:tab pos="6394450" algn="l"/>
                <a:tab pos="7308850" algn="l"/>
                <a:tab pos="8223250" algn="l"/>
                <a:tab pos="9137650" algn="l"/>
                <a:tab pos="10052050" algn="l"/>
                <a:tab pos="10328275" algn="l"/>
                <a:tab pos="10779125" algn="l"/>
                <a:tab pos="10780713" algn="l"/>
              </a:tabLst>
              <a:defRPr/>
            </a:pPr>
            <a:r>
              <a:rPr lang="sv-SE" sz="1400" b="1" u="none" dirty="0">
                <a:solidFill>
                  <a:schemeClr val="tx1"/>
                </a:solidFill>
                <a:cs typeface="Calibri" pitchFamily="34" charset="0"/>
              </a:rPr>
              <a:t>T 12	  Pontos em relevo sem utilização de referências lineares</a:t>
            </a:r>
          </a:p>
          <a:p>
            <a:pPr>
              <a:spcBef>
                <a:spcPts val="250"/>
              </a:spcBef>
              <a:tabLst>
                <a:tab pos="0" algn="l"/>
                <a:tab pos="352425" algn="l"/>
                <a:tab pos="908050" algn="l"/>
                <a:tab pos="1822450" algn="l"/>
                <a:tab pos="2736850" algn="l"/>
                <a:tab pos="3651250" algn="l"/>
                <a:tab pos="4565650" algn="l"/>
                <a:tab pos="5480050" algn="l"/>
                <a:tab pos="6394450" algn="l"/>
                <a:tab pos="7308850" algn="l"/>
                <a:tab pos="8223250" algn="l"/>
                <a:tab pos="9137650" algn="l"/>
                <a:tab pos="10052050" algn="l"/>
                <a:tab pos="10328275" algn="l"/>
                <a:tab pos="10779125" algn="l"/>
                <a:tab pos="10780713" algn="l"/>
              </a:tabLst>
              <a:defRPr/>
            </a:pPr>
            <a:r>
              <a:rPr lang="sv-SE" sz="1400" b="1" u="none" dirty="0">
                <a:solidFill>
                  <a:schemeClr val="tx1"/>
                </a:solidFill>
                <a:cs typeface="Calibri" pitchFamily="34" charset="0"/>
              </a:rPr>
              <a:t>T 11	  Pernadas longas com pontos de ataque simples</a:t>
            </a:r>
          </a:p>
          <a:p>
            <a:pPr>
              <a:spcBef>
                <a:spcPts val="250"/>
              </a:spcBef>
              <a:tabLst>
                <a:tab pos="0" algn="l"/>
                <a:tab pos="352425" algn="l"/>
                <a:tab pos="908050" algn="l"/>
                <a:tab pos="1822450" algn="l"/>
                <a:tab pos="2736850" algn="l"/>
                <a:tab pos="3651250" algn="l"/>
                <a:tab pos="4565650" algn="l"/>
                <a:tab pos="5480050" algn="l"/>
                <a:tab pos="6394450" algn="l"/>
                <a:tab pos="7308850" algn="l"/>
                <a:tab pos="8223250" algn="l"/>
                <a:tab pos="9137650" algn="l"/>
                <a:tab pos="10052050" algn="l"/>
                <a:tab pos="10328275" algn="l"/>
                <a:tab pos="10779125" algn="l"/>
                <a:tab pos="10780713" algn="l"/>
              </a:tabLst>
              <a:defRPr/>
            </a:pPr>
            <a:r>
              <a:rPr lang="sv-SE" sz="1400" b="1" u="none" dirty="0">
                <a:solidFill>
                  <a:schemeClr val="tx1"/>
                </a:solidFill>
                <a:cs typeface="Calibri" pitchFamily="34" charset="0"/>
              </a:rPr>
              <a:t>O 3	  Escolha de itinerário tendo em conta a distância, a progressão </a:t>
            </a:r>
            <a:r>
              <a:rPr lang="sv-SE" sz="1400" b="1" dirty="0">
                <a:solidFill>
                  <a:schemeClr val="tx1"/>
                </a:solidFill>
                <a:cs typeface="Calibri" pitchFamily="34" charset="0"/>
              </a:rPr>
              <a:t>e segurança na abordagem ponto</a:t>
            </a:r>
          </a:p>
        </p:txBody>
      </p:sp>
      <p:sp>
        <p:nvSpPr>
          <p:cNvPr id="5128" name="Text Box 8"/>
          <p:cNvSpPr txBox="1">
            <a:spLocks noChangeArrowheads="1"/>
          </p:cNvSpPr>
          <p:nvPr/>
        </p:nvSpPr>
        <p:spPr bwMode="auto">
          <a:xfrm>
            <a:off x="1165225" y="3389313"/>
            <a:ext cx="7653338" cy="1017587"/>
          </a:xfrm>
          <a:prstGeom prst="rect">
            <a:avLst/>
          </a:prstGeom>
          <a:ln>
            <a:headEnd/>
            <a:tailEnd/>
          </a:ln>
        </p:spPr>
        <p:style>
          <a:lnRef idx="1">
            <a:schemeClr val="accent4"/>
          </a:lnRef>
          <a:fillRef idx="2">
            <a:schemeClr val="accent4"/>
          </a:fillRef>
          <a:effectRef idx="1">
            <a:schemeClr val="accent4"/>
          </a:effectRef>
          <a:fontRef idx="minor">
            <a:schemeClr val="dk1"/>
          </a:fontRef>
        </p:style>
        <p:txBody>
          <a:bodyPr lIns="90000" tIns="46800" rIns="90000" bIns="46800">
            <a:spAutoFit/>
          </a:bodyPr>
          <a:lstStyle/>
          <a:p>
            <a:pPr>
              <a:spcBef>
                <a:spcPts val="250"/>
              </a:spcBef>
              <a:tabLst>
                <a:tab pos="0" algn="l"/>
                <a:tab pos="352425" algn="l"/>
                <a:tab pos="908050" algn="l"/>
                <a:tab pos="1822450" algn="l"/>
                <a:tab pos="2736850" algn="l"/>
                <a:tab pos="3651250" algn="l"/>
                <a:tab pos="4565650" algn="l"/>
                <a:tab pos="5480050" algn="l"/>
                <a:tab pos="6394450" algn="l"/>
                <a:tab pos="7308850" algn="l"/>
                <a:tab pos="8223250" algn="l"/>
                <a:tab pos="9137650" algn="l"/>
                <a:tab pos="10052050" algn="l"/>
                <a:tab pos="10328275" algn="l"/>
                <a:tab pos="10779125" algn="l"/>
                <a:tab pos="10780713" algn="l"/>
              </a:tabLst>
              <a:defRPr/>
            </a:pPr>
            <a:r>
              <a:rPr lang="sv-SE" sz="1000" dirty="0">
                <a:solidFill>
                  <a:schemeClr val="bg1">
                    <a:lumMod val="50000"/>
                  </a:schemeClr>
                </a:solidFill>
                <a:cs typeface="Calibri" pitchFamily="34" charset="0"/>
              </a:rPr>
              <a:t>T 10	 Pernada curta com detalhes, mas com ponto de ataque simples</a:t>
            </a:r>
          </a:p>
          <a:p>
            <a:pPr>
              <a:spcBef>
                <a:spcPts val="250"/>
              </a:spcBef>
              <a:tabLst>
                <a:tab pos="0" algn="l"/>
                <a:tab pos="352425" algn="l"/>
                <a:tab pos="908050" algn="l"/>
                <a:tab pos="1822450" algn="l"/>
                <a:tab pos="2736850" algn="l"/>
                <a:tab pos="3651250" algn="l"/>
                <a:tab pos="4565650" algn="l"/>
                <a:tab pos="5480050" algn="l"/>
                <a:tab pos="6394450" algn="l"/>
                <a:tab pos="7308850" algn="l"/>
                <a:tab pos="8223250" algn="l"/>
                <a:tab pos="9137650" algn="l"/>
                <a:tab pos="10052050" algn="l"/>
                <a:tab pos="10328275" algn="l"/>
                <a:tab pos="10779125" algn="l"/>
                <a:tab pos="10780713" algn="l"/>
              </a:tabLst>
              <a:defRPr/>
            </a:pPr>
            <a:r>
              <a:rPr lang="sv-SE" sz="1000" dirty="0">
                <a:solidFill>
                  <a:schemeClr val="bg1">
                    <a:lumMod val="50000"/>
                  </a:schemeClr>
                </a:solidFill>
                <a:cs typeface="Calibri" pitchFamily="34" charset="0"/>
              </a:rPr>
              <a:t>T 9	 Interpretação simples do relevo na zona do ponto</a:t>
            </a:r>
          </a:p>
          <a:p>
            <a:pPr>
              <a:spcBef>
                <a:spcPts val="250"/>
              </a:spcBef>
              <a:tabLst>
                <a:tab pos="0" algn="l"/>
                <a:tab pos="352425" algn="l"/>
                <a:tab pos="908050" algn="l"/>
                <a:tab pos="1822450" algn="l"/>
                <a:tab pos="2736850" algn="l"/>
                <a:tab pos="3651250" algn="l"/>
                <a:tab pos="4565650" algn="l"/>
                <a:tab pos="5480050" algn="l"/>
                <a:tab pos="6394450" algn="l"/>
                <a:tab pos="7308850" algn="l"/>
                <a:tab pos="8223250" algn="l"/>
                <a:tab pos="9137650" algn="l"/>
                <a:tab pos="10052050" algn="l"/>
                <a:tab pos="10328275" algn="l"/>
                <a:tab pos="10779125" algn="l"/>
                <a:tab pos="10780713" algn="l"/>
              </a:tabLst>
              <a:defRPr/>
            </a:pPr>
            <a:r>
              <a:rPr lang="sv-SE" sz="1000" dirty="0">
                <a:solidFill>
                  <a:schemeClr val="bg1">
                    <a:lumMod val="50000"/>
                  </a:schemeClr>
                </a:solidFill>
                <a:cs typeface="Calibri" pitchFamily="34" charset="0"/>
              </a:rPr>
              <a:t>T 8	 Orientação simples em floresta com uma grande área de relocalização</a:t>
            </a:r>
          </a:p>
          <a:p>
            <a:pPr>
              <a:spcBef>
                <a:spcPts val="250"/>
              </a:spcBef>
              <a:tabLst>
                <a:tab pos="0" algn="l"/>
                <a:tab pos="352425" algn="l"/>
                <a:tab pos="908050" algn="l"/>
                <a:tab pos="1822450" algn="l"/>
                <a:tab pos="2736850" algn="l"/>
                <a:tab pos="3651250" algn="l"/>
                <a:tab pos="4565650" algn="l"/>
                <a:tab pos="5480050" algn="l"/>
                <a:tab pos="6394450" algn="l"/>
                <a:tab pos="7308850" algn="l"/>
                <a:tab pos="8223250" algn="l"/>
                <a:tab pos="9137650" algn="l"/>
                <a:tab pos="10052050" algn="l"/>
                <a:tab pos="10328275" algn="l"/>
                <a:tab pos="10779125" algn="l"/>
                <a:tab pos="10780713" algn="l"/>
              </a:tabLst>
              <a:defRPr/>
            </a:pPr>
            <a:r>
              <a:rPr lang="sv-SE" sz="1000" dirty="0">
                <a:solidFill>
                  <a:schemeClr val="bg1">
                    <a:lumMod val="50000"/>
                  </a:schemeClr>
                </a:solidFill>
                <a:cs typeface="Calibri" pitchFamily="34" charset="0"/>
              </a:rPr>
              <a:t>T 7	 Atalhos pela floresta com pontos em referências lineares</a:t>
            </a:r>
          </a:p>
          <a:p>
            <a:pPr>
              <a:spcBef>
                <a:spcPts val="250"/>
              </a:spcBef>
              <a:tabLst>
                <a:tab pos="0" algn="l"/>
                <a:tab pos="352425" algn="l"/>
                <a:tab pos="908050" algn="l"/>
                <a:tab pos="1822450" algn="l"/>
                <a:tab pos="2736850" algn="l"/>
                <a:tab pos="3651250" algn="l"/>
                <a:tab pos="4565650" algn="l"/>
                <a:tab pos="5480050" algn="l"/>
                <a:tab pos="6394450" algn="l"/>
                <a:tab pos="7308850" algn="l"/>
                <a:tab pos="8223250" algn="l"/>
                <a:tab pos="9137650" algn="l"/>
                <a:tab pos="10052050" algn="l"/>
                <a:tab pos="10328275" algn="l"/>
                <a:tab pos="10779125" algn="l"/>
                <a:tab pos="10780713" algn="l"/>
              </a:tabLst>
              <a:defRPr/>
            </a:pPr>
            <a:r>
              <a:rPr lang="sv-SE" sz="1000" dirty="0">
                <a:solidFill>
                  <a:schemeClr val="bg1">
                    <a:lumMod val="50000"/>
                  </a:schemeClr>
                </a:solidFill>
                <a:cs typeface="Calibri" pitchFamily="34" charset="0"/>
              </a:rPr>
              <a:t>O 2	 Escolha de itinerário (opção) tendo em conta a distância e a progressão</a:t>
            </a:r>
          </a:p>
        </p:txBody>
      </p:sp>
      <p:sp>
        <p:nvSpPr>
          <p:cNvPr id="5129" name="Text Box 9"/>
          <p:cNvSpPr txBox="1">
            <a:spLocks noChangeArrowheads="1"/>
          </p:cNvSpPr>
          <p:nvPr/>
        </p:nvSpPr>
        <p:spPr bwMode="auto">
          <a:xfrm>
            <a:off x="725488" y="4389438"/>
            <a:ext cx="8112125" cy="1017587"/>
          </a:xfrm>
          <a:prstGeom prst="rect">
            <a:avLst/>
          </a:prstGeom>
          <a:ln>
            <a:headEnd/>
            <a:tailEnd/>
          </a:ln>
        </p:spPr>
        <p:style>
          <a:lnRef idx="1">
            <a:schemeClr val="dk1"/>
          </a:lnRef>
          <a:fillRef idx="2">
            <a:schemeClr val="dk1"/>
          </a:fillRef>
          <a:effectRef idx="1">
            <a:schemeClr val="dk1"/>
          </a:effectRef>
          <a:fontRef idx="minor">
            <a:schemeClr val="dk1"/>
          </a:fontRef>
        </p:style>
        <p:txBody>
          <a:bodyPr lIns="90000" tIns="46800" rIns="90000" bIns="46800">
            <a:spAutoFit/>
          </a:bodyPr>
          <a:lstStyle/>
          <a:p>
            <a:pPr>
              <a:spcBef>
                <a:spcPts val="250"/>
              </a:spcBef>
              <a:tabLst>
                <a:tab pos="0" algn="l"/>
                <a:tab pos="352425" algn="l"/>
                <a:tab pos="908050" algn="l"/>
                <a:tab pos="1822450" algn="l"/>
                <a:tab pos="2736850" algn="l"/>
                <a:tab pos="3651250" algn="l"/>
                <a:tab pos="4565650" algn="l"/>
                <a:tab pos="5480050" algn="l"/>
                <a:tab pos="6394450" algn="l"/>
                <a:tab pos="7308850" algn="l"/>
                <a:tab pos="8223250" algn="l"/>
                <a:tab pos="9137650" algn="l"/>
                <a:tab pos="10052050" algn="l"/>
                <a:tab pos="10328275" algn="l"/>
                <a:tab pos="10779125" algn="l"/>
                <a:tab pos="10780713" algn="l"/>
              </a:tabLst>
              <a:defRPr/>
            </a:pPr>
            <a:r>
              <a:rPr lang="sv-SE" sz="1000" dirty="0">
                <a:solidFill>
                  <a:schemeClr val="bg1">
                    <a:lumMod val="50000"/>
                  </a:schemeClr>
                </a:solidFill>
                <a:cs typeface="Calibri" pitchFamily="34" charset="0"/>
              </a:rPr>
              <a:t>T 6	Pequenos atalhos em zonas abertas</a:t>
            </a:r>
          </a:p>
          <a:p>
            <a:pPr>
              <a:spcBef>
                <a:spcPts val="250"/>
              </a:spcBef>
              <a:tabLst>
                <a:tab pos="0" algn="l"/>
                <a:tab pos="352425" algn="l"/>
                <a:tab pos="908050" algn="l"/>
                <a:tab pos="1822450" algn="l"/>
                <a:tab pos="2736850" algn="l"/>
                <a:tab pos="3651250" algn="l"/>
                <a:tab pos="4565650" algn="l"/>
                <a:tab pos="5480050" algn="l"/>
                <a:tab pos="6394450" algn="l"/>
                <a:tab pos="7308850" algn="l"/>
                <a:tab pos="8223250" algn="l"/>
                <a:tab pos="9137650" algn="l"/>
                <a:tab pos="10052050" algn="l"/>
                <a:tab pos="10328275" algn="l"/>
                <a:tab pos="10779125" algn="l"/>
                <a:tab pos="10780713" algn="l"/>
              </a:tabLst>
              <a:defRPr/>
            </a:pPr>
            <a:r>
              <a:rPr lang="sv-SE" sz="1000" dirty="0">
                <a:solidFill>
                  <a:schemeClr val="bg1">
                    <a:lumMod val="50000"/>
                  </a:schemeClr>
                </a:solidFill>
                <a:cs typeface="Calibri" pitchFamily="34" charset="0"/>
              </a:rPr>
              <a:t>T 5	Referências lineares menos óbvias e alternância de tipo de referências utilizadas</a:t>
            </a:r>
          </a:p>
          <a:p>
            <a:pPr>
              <a:spcBef>
                <a:spcPts val="250"/>
              </a:spcBef>
              <a:tabLst>
                <a:tab pos="0" algn="l"/>
                <a:tab pos="352425" algn="l"/>
                <a:tab pos="908050" algn="l"/>
                <a:tab pos="1822450" algn="l"/>
                <a:tab pos="2736850" algn="l"/>
                <a:tab pos="3651250" algn="l"/>
                <a:tab pos="4565650" algn="l"/>
                <a:tab pos="5480050" algn="l"/>
                <a:tab pos="6394450" algn="l"/>
                <a:tab pos="7308850" algn="l"/>
                <a:tab pos="8223250" algn="l"/>
                <a:tab pos="9137650" algn="l"/>
                <a:tab pos="10052050" algn="l"/>
                <a:tab pos="10328275" algn="l"/>
                <a:tab pos="10779125" algn="l"/>
                <a:tab pos="10780713" algn="l"/>
              </a:tabLst>
              <a:defRPr/>
            </a:pPr>
            <a:r>
              <a:rPr lang="sv-SE" sz="1000" dirty="0">
                <a:solidFill>
                  <a:schemeClr val="bg1">
                    <a:lumMod val="50000"/>
                  </a:schemeClr>
                </a:solidFill>
                <a:cs typeface="Calibri" pitchFamily="34" charset="0"/>
              </a:rPr>
              <a:t>T 4	Ponto perto de referências lineares</a:t>
            </a:r>
          </a:p>
          <a:p>
            <a:pPr>
              <a:spcBef>
                <a:spcPts val="250"/>
              </a:spcBef>
              <a:tabLst>
                <a:tab pos="0" algn="l"/>
                <a:tab pos="352425" algn="l"/>
                <a:tab pos="908050" algn="l"/>
                <a:tab pos="1822450" algn="l"/>
                <a:tab pos="2736850" algn="l"/>
                <a:tab pos="3651250" algn="l"/>
                <a:tab pos="4565650" algn="l"/>
                <a:tab pos="5480050" algn="l"/>
                <a:tab pos="6394450" algn="l"/>
                <a:tab pos="7308850" algn="l"/>
                <a:tab pos="8223250" algn="l"/>
                <a:tab pos="9137650" algn="l"/>
                <a:tab pos="10052050" algn="l"/>
                <a:tab pos="10328275" algn="l"/>
                <a:tab pos="10779125" algn="l"/>
                <a:tab pos="10780713" algn="l"/>
              </a:tabLst>
              <a:defRPr/>
            </a:pPr>
            <a:r>
              <a:rPr lang="sv-SE" sz="1000" dirty="0">
                <a:solidFill>
                  <a:schemeClr val="bg1">
                    <a:lumMod val="50000"/>
                  </a:schemeClr>
                </a:solidFill>
                <a:cs typeface="Calibri" pitchFamily="34" charset="0"/>
              </a:rPr>
              <a:t>T 3	Alterar as referências lineares entre os pontos (durante a pernada)</a:t>
            </a:r>
          </a:p>
          <a:p>
            <a:pPr>
              <a:spcBef>
                <a:spcPts val="250"/>
              </a:spcBef>
              <a:tabLst>
                <a:tab pos="0" algn="l"/>
                <a:tab pos="352425" algn="l"/>
                <a:tab pos="908050" algn="l"/>
                <a:tab pos="1822450" algn="l"/>
                <a:tab pos="2736850" algn="l"/>
                <a:tab pos="3651250" algn="l"/>
                <a:tab pos="4565650" algn="l"/>
                <a:tab pos="5480050" algn="l"/>
                <a:tab pos="6394450" algn="l"/>
                <a:tab pos="7308850" algn="l"/>
                <a:tab pos="8223250" algn="l"/>
                <a:tab pos="9137650" algn="l"/>
                <a:tab pos="10052050" algn="l"/>
                <a:tab pos="10328275" algn="l"/>
                <a:tab pos="10779125" algn="l"/>
                <a:tab pos="10780713" algn="l"/>
              </a:tabLst>
              <a:defRPr/>
            </a:pPr>
            <a:r>
              <a:rPr lang="sv-SE" sz="1000" dirty="0">
                <a:solidFill>
                  <a:schemeClr val="bg1">
                    <a:lumMod val="50000"/>
                  </a:schemeClr>
                </a:solidFill>
                <a:cs typeface="Calibri" pitchFamily="34" charset="0"/>
              </a:rPr>
              <a:t>O 1	Escolha de itinerário (opção) tendo em conta a distância</a:t>
            </a:r>
          </a:p>
        </p:txBody>
      </p:sp>
      <p:sp>
        <p:nvSpPr>
          <p:cNvPr id="5130" name="Text Box 10"/>
          <p:cNvSpPr txBox="1">
            <a:spLocks noChangeArrowheads="1"/>
          </p:cNvSpPr>
          <p:nvPr/>
        </p:nvSpPr>
        <p:spPr bwMode="auto">
          <a:xfrm>
            <a:off x="285750" y="5373688"/>
            <a:ext cx="8572500" cy="633412"/>
          </a:xfrm>
          <a:prstGeom prst="rect">
            <a:avLst/>
          </a:prstGeom>
          <a:ln>
            <a:headEnd/>
            <a:tailEnd/>
          </a:ln>
        </p:spPr>
        <p:style>
          <a:lnRef idx="1">
            <a:schemeClr val="accent3"/>
          </a:lnRef>
          <a:fillRef idx="2">
            <a:schemeClr val="accent3"/>
          </a:fillRef>
          <a:effectRef idx="1">
            <a:schemeClr val="accent3"/>
          </a:effectRef>
          <a:fontRef idx="minor">
            <a:schemeClr val="dk1"/>
          </a:fontRef>
        </p:style>
        <p:txBody>
          <a:bodyPr lIns="90000" tIns="46800" rIns="90000" bIns="46800">
            <a:spAutoFit/>
          </a:bodyPr>
          <a:lstStyle/>
          <a:p>
            <a:pPr>
              <a:spcBef>
                <a:spcPts val="250"/>
              </a:spcBef>
              <a:tabLst>
                <a:tab pos="0" algn="l"/>
                <a:tab pos="352425" algn="l"/>
                <a:tab pos="908050" algn="l"/>
                <a:tab pos="1822450" algn="l"/>
                <a:tab pos="2736850" algn="l"/>
                <a:tab pos="3651250" algn="l"/>
                <a:tab pos="4565650" algn="l"/>
                <a:tab pos="5480050" algn="l"/>
                <a:tab pos="6394450" algn="l"/>
                <a:tab pos="7308850" algn="l"/>
                <a:tab pos="8223250" algn="l"/>
                <a:tab pos="9137650" algn="l"/>
                <a:tab pos="10052050" algn="l"/>
                <a:tab pos="10328275" algn="l"/>
                <a:tab pos="10779125" algn="l"/>
                <a:tab pos="10780713" algn="l"/>
              </a:tabLst>
              <a:defRPr/>
            </a:pPr>
            <a:r>
              <a:rPr lang="sv-SE" sz="1000" dirty="0">
                <a:solidFill>
                  <a:schemeClr val="bg1">
                    <a:lumMod val="50000"/>
                  </a:schemeClr>
                </a:solidFill>
                <a:cs typeface="Calibri" pitchFamily="34" charset="0"/>
              </a:rPr>
              <a:t>T 2	Alterar as referências lineares nos pontos (interceção de referências lineares)</a:t>
            </a:r>
          </a:p>
          <a:p>
            <a:pPr>
              <a:spcBef>
                <a:spcPts val="250"/>
              </a:spcBef>
              <a:tabLst>
                <a:tab pos="0" algn="l"/>
                <a:tab pos="352425" algn="l"/>
                <a:tab pos="908050" algn="l"/>
                <a:tab pos="1822450" algn="l"/>
                <a:tab pos="2736850" algn="l"/>
                <a:tab pos="3651250" algn="l"/>
                <a:tab pos="4565650" algn="l"/>
                <a:tab pos="5480050" algn="l"/>
                <a:tab pos="6394450" algn="l"/>
                <a:tab pos="7308850" algn="l"/>
                <a:tab pos="8223250" algn="l"/>
                <a:tab pos="9137650" algn="l"/>
                <a:tab pos="10052050" algn="l"/>
                <a:tab pos="10328275" algn="l"/>
                <a:tab pos="10779125" algn="l"/>
                <a:tab pos="10780713" algn="l"/>
              </a:tabLst>
              <a:defRPr/>
            </a:pPr>
            <a:r>
              <a:rPr lang="sv-SE" sz="1000" dirty="0">
                <a:solidFill>
                  <a:schemeClr val="bg1">
                    <a:lumMod val="50000"/>
                  </a:schemeClr>
                </a:solidFill>
                <a:cs typeface="Calibri" pitchFamily="34" charset="0"/>
              </a:rPr>
              <a:t>T 1	Manter as mesmas Referências lineares </a:t>
            </a:r>
          </a:p>
          <a:p>
            <a:pPr>
              <a:spcBef>
                <a:spcPts val="250"/>
              </a:spcBef>
              <a:tabLst>
                <a:tab pos="0" algn="l"/>
                <a:tab pos="352425" algn="l"/>
                <a:tab pos="908050" algn="l"/>
                <a:tab pos="1822450" algn="l"/>
                <a:tab pos="2736850" algn="l"/>
                <a:tab pos="3651250" algn="l"/>
                <a:tab pos="4565650" algn="l"/>
                <a:tab pos="5480050" algn="l"/>
                <a:tab pos="6394450" algn="l"/>
                <a:tab pos="7308850" algn="l"/>
                <a:tab pos="8223250" algn="l"/>
                <a:tab pos="9137650" algn="l"/>
                <a:tab pos="10052050" algn="l"/>
                <a:tab pos="10328275" algn="l"/>
                <a:tab pos="10779125" algn="l"/>
                <a:tab pos="10780713" algn="l"/>
              </a:tabLst>
              <a:defRPr/>
            </a:pPr>
            <a:r>
              <a:rPr lang="sv-SE" sz="1000" dirty="0">
                <a:solidFill>
                  <a:schemeClr val="bg1">
                    <a:lumMod val="50000"/>
                  </a:schemeClr>
                </a:solidFill>
                <a:cs typeface="Calibri" pitchFamily="34" charset="0"/>
              </a:rPr>
              <a:t>Não existem escolhas de itinerário, sendo o percurso naturalmente percetível</a:t>
            </a:r>
          </a:p>
        </p:txBody>
      </p:sp>
      <p:sp>
        <p:nvSpPr>
          <p:cNvPr id="9" name="Rectângulo 8"/>
          <p:cNvSpPr/>
          <p:nvPr/>
        </p:nvSpPr>
        <p:spPr>
          <a:xfrm>
            <a:off x="7032456" y="5364505"/>
            <a:ext cx="1594744" cy="584775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 algn="ctr">
              <a:defRPr/>
            </a:pPr>
            <a:r>
              <a:rPr lang="pt-PT" sz="3200" dirty="0">
                <a:ln w="17780" cmpd="sng">
                  <a:solidFill>
                    <a:srgbClr val="FFFFFF"/>
                  </a:solidFill>
                  <a:prstDash val="solid"/>
                  <a:miter lim="800000"/>
                </a:ln>
                <a:solidFill>
                  <a:schemeClr val="bg1">
                    <a:lumMod val="50000"/>
                  </a:schemeClr>
                </a:solidFill>
                <a:effectLst>
                  <a:outerShdw blurRad="50800" algn="tl" rotWithShape="0">
                    <a:srgbClr val="000000"/>
                  </a:outerShdw>
                </a:effectLst>
                <a:latin typeface="Calibri" pitchFamily="34" charset="0"/>
                <a:cs typeface="Calibri" pitchFamily="34" charset="0"/>
              </a:rPr>
              <a:t>nível1</a:t>
            </a:r>
          </a:p>
        </p:txBody>
      </p:sp>
      <p:sp>
        <p:nvSpPr>
          <p:cNvPr id="10" name="Rectângulo 9"/>
          <p:cNvSpPr/>
          <p:nvPr/>
        </p:nvSpPr>
        <p:spPr>
          <a:xfrm>
            <a:off x="7032424" y="4532336"/>
            <a:ext cx="1594744" cy="584775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 algn="ctr">
              <a:defRPr/>
            </a:pPr>
            <a:r>
              <a:rPr lang="pt-PT" sz="3200" dirty="0">
                <a:ln w="17780" cmpd="sng">
                  <a:solidFill>
                    <a:srgbClr val="FFFFFF"/>
                  </a:solidFill>
                  <a:prstDash val="solid"/>
                  <a:miter lim="800000"/>
                </a:ln>
                <a:solidFill>
                  <a:schemeClr val="bg1">
                    <a:lumMod val="50000"/>
                  </a:schemeClr>
                </a:solidFill>
                <a:effectLst>
                  <a:outerShdw blurRad="50800" algn="tl" rotWithShape="0">
                    <a:srgbClr val="000000"/>
                  </a:outerShdw>
                </a:effectLst>
                <a:latin typeface="Calibri" pitchFamily="34" charset="0"/>
                <a:cs typeface="Calibri" pitchFamily="34" charset="0"/>
              </a:rPr>
              <a:t>nível2</a:t>
            </a:r>
          </a:p>
        </p:txBody>
      </p:sp>
      <p:sp>
        <p:nvSpPr>
          <p:cNvPr id="11" name="Rectângulo 10"/>
          <p:cNvSpPr/>
          <p:nvPr/>
        </p:nvSpPr>
        <p:spPr>
          <a:xfrm>
            <a:off x="7032456" y="3600253"/>
            <a:ext cx="1594744" cy="584775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 algn="ctr">
              <a:defRPr/>
            </a:pPr>
            <a:r>
              <a:rPr lang="pt-PT" sz="3200" dirty="0">
                <a:ln w="17780" cmpd="sng">
                  <a:solidFill>
                    <a:srgbClr val="FFFFFF"/>
                  </a:solidFill>
                  <a:prstDash val="solid"/>
                  <a:miter lim="800000"/>
                </a:ln>
                <a:solidFill>
                  <a:schemeClr val="bg1">
                    <a:lumMod val="50000"/>
                  </a:schemeClr>
                </a:solidFill>
                <a:effectLst>
                  <a:outerShdw blurRad="50800" algn="tl" rotWithShape="0">
                    <a:srgbClr val="000000"/>
                  </a:outerShdw>
                </a:effectLst>
                <a:latin typeface="Calibri" pitchFamily="34" charset="0"/>
                <a:cs typeface="Calibri" pitchFamily="34" charset="0"/>
              </a:rPr>
              <a:t>nível3</a:t>
            </a:r>
          </a:p>
        </p:txBody>
      </p:sp>
      <p:sp>
        <p:nvSpPr>
          <p:cNvPr id="12" name="Rectângulo 11"/>
          <p:cNvSpPr/>
          <p:nvPr/>
        </p:nvSpPr>
        <p:spPr>
          <a:xfrm>
            <a:off x="7441752" y="2700209"/>
            <a:ext cx="1594744" cy="584775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 algn="ctr">
              <a:defRPr/>
            </a:pPr>
            <a:r>
              <a:rPr lang="pt-PT" sz="3200" b="1" dirty="0">
                <a:ln w="17780" cmpd="sng">
                  <a:solidFill>
                    <a:srgbClr val="FFFFFF"/>
                  </a:solidFill>
                  <a:prstDash val="solid"/>
                  <a:miter lim="800000"/>
                </a:ln>
                <a:effectLst>
                  <a:outerShdw blurRad="50800" algn="tl" rotWithShape="0">
                    <a:srgbClr val="000000"/>
                  </a:outerShdw>
                </a:effectLst>
                <a:latin typeface="Calibri" pitchFamily="34" charset="0"/>
                <a:cs typeface="Calibri" pitchFamily="34" charset="0"/>
              </a:rPr>
              <a:t>nível4</a:t>
            </a:r>
          </a:p>
        </p:txBody>
      </p:sp>
      <p:sp>
        <p:nvSpPr>
          <p:cNvPr id="13" name="Rectângulo 12"/>
          <p:cNvSpPr/>
          <p:nvPr/>
        </p:nvSpPr>
        <p:spPr>
          <a:xfrm>
            <a:off x="7032424" y="1746254"/>
            <a:ext cx="1594744" cy="584775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 algn="ctr">
              <a:defRPr/>
            </a:pPr>
            <a:r>
              <a:rPr lang="pt-PT" sz="3200" dirty="0">
                <a:ln w="17780" cmpd="sng">
                  <a:solidFill>
                    <a:srgbClr val="FFFFFF"/>
                  </a:solidFill>
                  <a:prstDash val="solid"/>
                  <a:miter lim="800000"/>
                </a:ln>
                <a:solidFill>
                  <a:schemeClr val="bg1">
                    <a:lumMod val="50000"/>
                  </a:schemeClr>
                </a:solidFill>
                <a:effectLst>
                  <a:outerShdw blurRad="50800" algn="tl" rotWithShape="0">
                    <a:srgbClr val="000000"/>
                  </a:outerShdw>
                </a:effectLst>
                <a:latin typeface="Calibri" pitchFamily="34" charset="0"/>
                <a:cs typeface="Calibri" pitchFamily="34" charset="0"/>
              </a:rPr>
              <a:t>nível5</a:t>
            </a:r>
          </a:p>
        </p:txBody>
      </p:sp>
      <p:sp>
        <p:nvSpPr>
          <p:cNvPr id="16" name="Rectangle 6"/>
          <p:cNvSpPr txBox="1">
            <a:spLocks noChangeArrowheads="1"/>
          </p:cNvSpPr>
          <p:nvPr/>
        </p:nvSpPr>
        <p:spPr bwMode="auto">
          <a:xfrm>
            <a:off x="482600" y="404813"/>
            <a:ext cx="6249988" cy="1143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anchor="ctr"/>
          <a:lstStyle/>
          <a:p>
            <a:pPr algn="ctr">
              <a:buFont typeface="Wingdings" pitchFamily="2" charset="2"/>
              <a:buChar char="v"/>
              <a:defRPr/>
            </a:pPr>
            <a:r>
              <a:rPr lang="pt-PT" sz="2800" kern="0" dirty="0">
                <a:solidFill>
                  <a:schemeClr val="accent2"/>
                </a:solidFill>
                <a:latin typeface="Calibri" pitchFamily="34" charset="0"/>
                <a:ea typeface="+mj-ea"/>
                <a:cs typeface="Calibri" pitchFamily="34" charset="0"/>
              </a:rPr>
              <a:t>Níveis de dificuldade:</a:t>
            </a:r>
            <a:endParaRPr lang="pt-PT" sz="2800" kern="0" dirty="0">
              <a:solidFill>
                <a:schemeClr val="tx2"/>
              </a:solidFill>
              <a:latin typeface="Calibri" pitchFamily="34" charset="0"/>
              <a:ea typeface="+mj-ea"/>
              <a:cs typeface="Calibri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6872233"/>
      </p:ext>
    </p:extLst>
  </p:cSld>
  <p:clrMapOvr>
    <a:masterClrMapping/>
  </p:clrMapOvr>
  <p:transition spd="slow">
    <p:fade thruBlk="1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additive="repl"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 additive="repl">
                                        <p:cTn id="7" dur="1000"/>
                                        <p:tgtEl>
                                          <p:spTgt spid="513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 nodeType="afterGroup">
                            <p:stCondLst>
                              <p:cond delay="1000"/>
                            </p:stCondLst>
                            <p:childTnLst>
                              <p:par>
                                <p:cTn id="9" presetID="10" presetClass="entr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additive="repl"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 additive="repl">
                                        <p:cTn id="11" dur="1000"/>
                                        <p:tgtEl>
                                          <p:spTgt spid="512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 nodeType="afterGroup">
                            <p:stCondLst>
                              <p:cond delay="2000"/>
                            </p:stCondLst>
                            <p:childTnLst>
                              <p:par>
                                <p:cTn id="13" presetID="10" presetClass="entr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additive="repl"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 additive="repl">
                                        <p:cTn id="15" dur="1000"/>
                                        <p:tgtEl>
                                          <p:spTgt spid="51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 nodeType="afterGroup">
                            <p:stCondLst>
                              <p:cond delay="3000"/>
                            </p:stCondLst>
                            <p:childTnLst>
                              <p:par>
                                <p:cTn id="17" presetID="10" presetClass="entr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additive="repl"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 additive="repl">
                                        <p:cTn id="19" dur="1000"/>
                                        <p:tgtEl>
                                          <p:spTgt spid="51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 nodeType="afterGroup">
                            <p:stCondLst>
                              <p:cond delay="4000"/>
                            </p:stCondLst>
                            <p:childTnLst>
                              <p:par>
                                <p:cTn id="21" presetID="10" presetClass="entr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additive="repl"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 additive="repl">
                                        <p:cTn id="23" dur="1000"/>
                                        <p:tgtEl>
                                          <p:spTgt spid="51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6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7458" name="Line 2"/>
          <p:cNvSpPr>
            <a:spLocks noChangeShapeType="1"/>
          </p:cNvSpPr>
          <p:nvPr/>
        </p:nvSpPr>
        <p:spPr bwMode="auto">
          <a:xfrm>
            <a:off x="323850" y="260350"/>
            <a:ext cx="1588" cy="4105275"/>
          </a:xfrm>
          <a:prstGeom prst="line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/>
          <a:p>
            <a:endParaRPr lang="pt-PT"/>
          </a:p>
        </p:txBody>
      </p:sp>
      <p:sp>
        <p:nvSpPr>
          <p:cNvPr id="7" name="Rectângulo 6"/>
          <p:cNvSpPr/>
          <p:nvPr/>
        </p:nvSpPr>
        <p:spPr>
          <a:xfrm>
            <a:off x="3419872" y="188640"/>
            <a:ext cx="2071702" cy="646331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 algn="ctr">
              <a:defRPr/>
            </a:pPr>
            <a:r>
              <a:rPr lang="pt-PT" sz="3600" b="1" dirty="0">
                <a:ln w="17780" cmpd="sng">
                  <a:solidFill>
                    <a:srgbClr val="FFFFFF"/>
                  </a:solidFill>
                  <a:prstDash val="solid"/>
                  <a:miter lim="800000"/>
                </a:ln>
                <a:gradFill rotWithShape="1">
                  <a:gsLst>
                    <a:gs pos="0">
                      <a:srgbClr val="000000">
                        <a:tint val="92000"/>
                        <a:shade val="100000"/>
                        <a:satMod val="150000"/>
                      </a:srgbClr>
                    </a:gs>
                    <a:gs pos="49000">
                      <a:srgbClr val="000000">
                        <a:tint val="89000"/>
                        <a:shade val="90000"/>
                        <a:satMod val="150000"/>
                      </a:srgbClr>
                    </a:gs>
                    <a:gs pos="50000">
                      <a:srgbClr val="000000">
                        <a:tint val="100000"/>
                        <a:shade val="75000"/>
                        <a:satMod val="150000"/>
                      </a:srgbClr>
                    </a:gs>
                    <a:gs pos="95000">
                      <a:srgbClr val="000000">
                        <a:shade val="47000"/>
                        <a:satMod val="150000"/>
                      </a:srgbClr>
                    </a:gs>
                    <a:gs pos="100000">
                      <a:srgbClr val="000000">
                        <a:shade val="39000"/>
                        <a:satMod val="150000"/>
                      </a:srgbClr>
                    </a:gs>
                  </a:gsLst>
                  <a:lin ang="5400000"/>
                </a:gradFill>
                <a:effectLst>
                  <a:outerShdw blurRad="50800" algn="tl" rotWithShape="0">
                    <a:srgbClr val="000000"/>
                  </a:outerShdw>
                </a:effectLst>
                <a:latin typeface="Calibri" pitchFamily="34" charset="0"/>
                <a:cs typeface="Calibri" pitchFamily="34" charset="0"/>
              </a:rPr>
              <a:t>Nível 4</a:t>
            </a:r>
          </a:p>
        </p:txBody>
      </p:sp>
      <p:sp>
        <p:nvSpPr>
          <p:cNvPr id="147461" name="Rectângulo 7"/>
          <p:cNvSpPr>
            <a:spLocks noChangeArrowheads="1"/>
          </p:cNvSpPr>
          <p:nvPr/>
        </p:nvSpPr>
        <p:spPr bwMode="auto">
          <a:xfrm>
            <a:off x="467544" y="1196752"/>
            <a:ext cx="8247063" cy="483209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tabLst>
                <a:tab pos="0" algn="l"/>
                <a:tab pos="352425" algn="l"/>
                <a:tab pos="908050" algn="l"/>
                <a:tab pos="1822450" algn="l"/>
                <a:tab pos="2736850" algn="l"/>
                <a:tab pos="3651250" algn="l"/>
                <a:tab pos="4565650" algn="l"/>
                <a:tab pos="5480050" algn="l"/>
                <a:tab pos="6394450" algn="l"/>
                <a:tab pos="7308850" algn="l"/>
                <a:tab pos="8223250" algn="l"/>
                <a:tab pos="9137650" algn="l"/>
                <a:tab pos="10052050" algn="l"/>
                <a:tab pos="10328275" algn="l"/>
                <a:tab pos="10779125" algn="l"/>
                <a:tab pos="10780713" algn="l"/>
              </a:tabLs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tabLst>
                <a:tab pos="0" algn="l"/>
                <a:tab pos="352425" algn="l"/>
                <a:tab pos="908050" algn="l"/>
                <a:tab pos="1822450" algn="l"/>
                <a:tab pos="2736850" algn="l"/>
                <a:tab pos="3651250" algn="l"/>
                <a:tab pos="4565650" algn="l"/>
                <a:tab pos="5480050" algn="l"/>
                <a:tab pos="6394450" algn="l"/>
                <a:tab pos="7308850" algn="l"/>
                <a:tab pos="8223250" algn="l"/>
                <a:tab pos="9137650" algn="l"/>
                <a:tab pos="10052050" algn="l"/>
                <a:tab pos="10328275" algn="l"/>
                <a:tab pos="10779125" algn="l"/>
                <a:tab pos="10780713" algn="l"/>
              </a:tabLs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tabLst>
                <a:tab pos="0" algn="l"/>
                <a:tab pos="352425" algn="l"/>
                <a:tab pos="908050" algn="l"/>
                <a:tab pos="1822450" algn="l"/>
                <a:tab pos="2736850" algn="l"/>
                <a:tab pos="3651250" algn="l"/>
                <a:tab pos="4565650" algn="l"/>
                <a:tab pos="5480050" algn="l"/>
                <a:tab pos="6394450" algn="l"/>
                <a:tab pos="7308850" algn="l"/>
                <a:tab pos="8223250" algn="l"/>
                <a:tab pos="9137650" algn="l"/>
                <a:tab pos="10052050" algn="l"/>
                <a:tab pos="10328275" algn="l"/>
                <a:tab pos="10779125" algn="l"/>
                <a:tab pos="10780713" algn="l"/>
              </a:tabLs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tabLst>
                <a:tab pos="0" algn="l"/>
                <a:tab pos="352425" algn="l"/>
                <a:tab pos="908050" algn="l"/>
                <a:tab pos="1822450" algn="l"/>
                <a:tab pos="2736850" algn="l"/>
                <a:tab pos="3651250" algn="l"/>
                <a:tab pos="4565650" algn="l"/>
                <a:tab pos="5480050" algn="l"/>
                <a:tab pos="6394450" algn="l"/>
                <a:tab pos="7308850" algn="l"/>
                <a:tab pos="8223250" algn="l"/>
                <a:tab pos="9137650" algn="l"/>
                <a:tab pos="10052050" algn="l"/>
                <a:tab pos="10328275" algn="l"/>
                <a:tab pos="10779125" algn="l"/>
                <a:tab pos="10780713" algn="l"/>
              </a:tabLs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tabLst>
                <a:tab pos="0" algn="l"/>
                <a:tab pos="352425" algn="l"/>
                <a:tab pos="908050" algn="l"/>
                <a:tab pos="1822450" algn="l"/>
                <a:tab pos="2736850" algn="l"/>
                <a:tab pos="3651250" algn="l"/>
                <a:tab pos="4565650" algn="l"/>
                <a:tab pos="5480050" algn="l"/>
                <a:tab pos="6394450" algn="l"/>
                <a:tab pos="7308850" algn="l"/>
                <a:tab pos="8223250" algn="l"/>
                <a:tab pos="9137650" algn="l"/>
                <a:tab pos="10052050" algn="l"/>
                <a:tab pos="10328275" algn="l"/>
                <a:tab pos="10779125" algn="l"/>
                <a:tab pos="10780713" algn="l"/>
              </a:tabLs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tabLst>
                <a:tab pos="0" algn="l"/>
                <a:tab pos="352425" algn="l"/>
                <a:tab pos="908050" algn="l"/>
                <a:tab pos="1822450" algn="l"/>
                <a:tab pos="2736850" algn="l"/>
                <a:tab pos="3651250" algn="l"/>
                <a:tab pos="4565650" algn="l"/>
                <a:tab pos="5480050" algn="l"/>
                <a:tab pos="6394450" algn="l"/>
                <a:tab pos="7308850" algn="l"/>
                <a:tab pos="8223250" algn="l"/>
                <a:tab pos="9137650" algn="l"/>
                <a:tab pos="10052050" algn="l"/>
                <a:tab pos="10328275" algn="l"/>
                <a:tab pos="10779125" algn="l"/>
                <a:tab pos="10780713" algn="l"/>
              </a:tabLs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tabLst>
                <a:tab pos="0" algn="l"/>
                <a:tab pos="352425" algn="l"/>
                <a:tab pos="908050" algn="l"/>
                <a:tab pos="1822450" algn="l"/>
                <a:tab pos="2736850" algn="l"/>
                <a:tab pos="3651250" algn="l"/>
                <a:tab pos="4565650" algn="l"/>
                <a:tab pos="5480050" algn="l"/>
                <a:tab pos="6394450" algn="l"/>
                <a:tab pos="7308850" algn="l"/>
                <a:tab pos="8223250" algn="l"/>
                <a:tab pos="9137650" algn="l"/>
                <a:tab pos="10052050" algn="l"/>
                <a:tab pos="10328275" algn="l"/>
                <a:tab pos="10779125" algn="l"/>
                <a:tab pos="10780713" algn="l"/>
              </a:tabLs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tabLst>
                <a:tab pos="0" algn="l"/>
                <a:tab pos="352425" algn="l"/>
                <a:tab pos="908050" algn="l"/>
                <a:tab pos="1822450" algn="l"/>
                <a:tab pos="2736850" algn="l"/>
                <a:tab pos="3651250" algn="l"/>
                <a:tab pos="4565650" algn="l"/>
                <a:tab pos="5480050" algn="l"/>
                <a:tab pos="6394450" algn="l"/>
                <a:tab pos="7308850" algn="l"/>
                <a:tab pos="8223250" algn="l"/>
                <a:tab pos="9137650" algn="l"/>
                <a:tab pos="10052050" algn="l"/>
                <a:tab pos="10328275" algn="l"/>
                <a:tab pos="10779125" algn="l"/>
                <a:tab pos="10780713" algn="l"/>
              </a:tabLs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tabLst>
                <a:tab pos="0" algn="l"/>
                <a:tab pos="352425" algn="l"/>
                <a:tab pos="908050" algn="l"/>
                <a:tab pos="1822450" algn="l"/>
                <a:tab pos="2736850" algn="l"/>
                <a:tab pos="3651250" algn="l"/>
                <a:tab pos="4565650" algn="l"/>
                <a:tab pos="5480050" algn="l"/>
                <a:tab pos="6394450" algn="l"/>
                <a:tab pos="7308850" algn="l"/>
                <a:tab pos="8223250" algn="l"/>
                <a:tab pos="9137650" algn="l"/>
                <a:tab pos="10052050" algn="l"/>
                <a:tab pos="10328275" algn="l"/>
                <a:tab pos="10779125" algn="l"/>
                <a:tab pos="10780713" algn="l"/>
              </a:tabLs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marL="85725" indent="-85725" algn="just">
              <a:spcBef>
                <a:spcPts val="250"/>
              </a:spcBef>
              <a:buFont typeface="Arial" panose="020B0604020202020204" pitchFamily="34" charset="0"/>
              <a:buChar char="•"/>
              <a:tabLst>
                <a:tab pos="85725" algn="l"/>
                <a:tab pos="352425" algn="l"/>
                <a:tab pos="908050" algn="l"/>
                <a:tab pos="1822450" algn="l"/>
                <a:tab pos="2736850" algn="l"/>
                <a:tab pos="3651250" algn="l"/>
                <a:tab pos="4565650" algn="l"/>
                <a:tab pos="5480050" algn="l"/>
                <a:tab pos="6394450" algn="l"/>
                <a:tab pos="7308850" algn="l"/>
                <a:tab pos="8223250" algn="l"/>
                <a:tab pos="9137650" algn="l"/>
                <a:tab pos="10052050" algn="l"/>
                <a:tab pos="10328275" algn="l"/>
                <a:tab pos="10779125" algn="l"/>
                <a:tab pos="10780713" algn="l"/>
              </a:tabLst>
            </a:pPr>
            <a:r>
              <a:rPr lang="sv-SE" altLang="pt-PT" u="none" dirty="0">
                <a:solidFill>
                  <a:srgbClr val="000000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Podem existir pontos em qualquer elemento desde que não exija uma navegação muito detalhada, nem dificuldade em chegar ao local.</a:t>
            </a:r>
          </a:p>
          <a:p>
            <a:pPr marL="85725" indent="-85725" algn="just">
              <a:spcBef>
                <a:spcPts val="250"/>
              </a:spcBef>
              <a:tabLst>
                <a:tab pos="85725" algn="l"/>
                <a:tab pos="352425" algn="l"/>
                <a:tab pos="908050" algn="l"/>
                <a:tab pos="1822450" algn="l"/>
                <a:tab pos="2736850" algn="l"/>
                <a:tab pos="3651250" algn="l"/>
                <a:tab pos="4565650" algn="l"/>
                <a:tab pos="5480050" algn="l"/>
                <a:tab pos="6394450" algn="l"/>
                <a:tab pos="7308850" algn="l"/>
                <a:tab pos="8223250" algn="l"/>
                <a:tab pos="9137650" algn="l"/>
                <a:tab pos="10052050" algn="l"/>
                <a:tab pos="10328275" algn="l"/>
                <a:tab pos="10779125" algn="l"/>
                <a:tab pos="10780713" algn="l"/>
              </a:tabLst>
            </a:pPr>
            <a:endParaRPr lang="sv-SE" altLang="pt-PT" u="none" dirty="0">
              <a:solidFill>
                <a:srgbClr val="000000"/>
              </a:solidFill>
              <a:latin typeface="Calibri" panose="020F0502020204030204" pitchFamily="34" charset="0"/>
              <a:cs typeface="Calibri" panose="020F0502020204030204" pitchFamily="34" charset="0"/>
            </a:endParaRPr>
          </a:p>
          <a:p>
            <a:pPr marL="85725" indent="-85725" algn="just">
              <a:spcBef>
                <a:spcPts val="250"/>
              </a:spcBef>
              <a:buFont typeface="Arial" panose="020B0604020202020204" pitchFamily="34" charset="0"/>
              <a:buChar char="•"/>
              <a:tabLst>
                <a:tab pos="85725" algn="l"/>
                <a:tab pos="352425" algn="l"/>
                <a:tab pos="908050" algn="l"/>
                <a:tab pos="1822450" algn="l"/>
                <a:tab pos="2736850" algn="l"/>
                <a:tab pos="3651250" algn="l"/>
                <a:tab pos="4565650" algn="l"/>
                <a:tab pos="5480050" algn="l"/>
                <a:tab pos="6394450" algn="l"/>
                <a:tab pos="7308850" algn="l"/>
                <a:tab pos="8223250" algn="l"/>
                <a:tab pos="9137650" algn="l"/>
                <a:tab pos="10052050" algn="l"/>
                <a:tab pos="10328275" algn="l"/>
                <a:tab pos="10779125" algn="l"/>
                <a:tab pos="10780713" algn="l"/>
              </a:tabLst>
            </a:pPr>
            <a:r>
              <a:rPr lang="sv-SE" altLang="pt-PT" u="none" dirty="0">
                <a:solidFill>
                  <a:srgbClr val="000000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Simplificação do relevo em pernadas longas.</a:t>
            </a:r>
          </a:p>
          <a:p>
            <a:pPr marL="85725" indent="-85725" algn="just">
              <a:spcBef>
                <a:spcPts val="250"/>
              </a:spcBef>
              <a:buFont typeface="Arial" panose="020B0604020202020204" pitchFamily="34" charset="0"/>
              <a:buChar char="•"/>
              <a:tabLst>
                <a:tab pos="85725" algn="l"/>
                <a:tab pos="352425" algn="l"/>
                <a:tab pos="908050" algn="l"/>
                <a:tab pos="1822450" algn="l"/>
                <a:tab pos="2736850" algn="l"/>
                <a:tab pos="3651250" algn="l"/>
                <a:tab pos="4565650" algn="l"/>
                <a:tab pos="5480050" algn="l"/>
                <a:tab pos="6394450" algn="l"/>
                <a:tab pos="7308850" algn="l"/>
                <a:tab pos="8223250" algn="l"/>
                <a:tab pos="9137650" algn="l"/>
                <a:tab pos="10052050" algn="l"/>
                <a:tab pos="10328275" algn="l"/>
                <a:tab pos="10779125" algn="l"/>
                <a:tab pos="10780713" algn="l"/>
              </a:tabLst>
            </a:pPr>
            <a:endParaRPr lang="sv-SE" altLang="pt-PT" u="none" dirty="0">
              <a:solidFill>
                <a:srgbClr val="000000"/>
              </a:solidFill>
              <a:latin typeface="Calibri" panose="020F0502020204030204" pitchFamily="34" charset="0"/>
              <a:cs typeface="Calibri" panose="020F0502020204030204" pitchFamily="34" charset="0"/>
            </a:endParaRPr>
          </a:p>
          <a:p>
            <a:pPr marL="85725" indent="-85725" algn="just">
              <a:spcBef>
                <a:spcPts val="250"/>
              </a:spcBef>
              <a:buFont typeface="Arial" panose="020B0604020202020204" pitchFamily="34" charset="0"/>
              <a:buChar char="•"/>
              <a:tabLst>
                <a:tab pos="85725" algn="l"/>
                <a:tab pos="352425" algn="l"/>
                <a:tab pos="908050" algn="l"/>
                <a:tab pos="1822450" algn="l"/>
                <a:tab pos="2736850" algn="l"/>
                <a:tab pos="3651250" algn="l"/>
                <a:tab pos="4565650" algn="l"/>
                <a:tab pos="5480050" algn="l"/>
                <a:tab pos="6394450" algn="l"/>
                <a:tab pos="7308850" algn="l"/>
                <a:tab pos="8223250" algn="l"/>
                <a:tab pos="9137650" algn="l"/>
                <a:tab pos="10052050" algn="l"/>
                <a:tab pos="10328275" algn="l"/>
                <a:tab pos="10779125" algn="l"/>
                <a:tab pos="10780713" algn="l"/>
              </a:tabLst>
            </a:pPr>
            <a:r>
              <a:rPr lang="sv-SE" altLang="pt-PT" u="none" dirty="0">
                <a:solidFill>
                  <a:srgbClr val="000000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Pontos em relevo sem utilização de referências lineares.</a:t>
            </a:r>
          </a:p>
          <a:p>
            <a:pPr marL="85725" indent="-85725" algn="just">
              <a:spcBef>
                <a:spcPts val="250"/>
              </a:spcBef>
              <a:buFont typeface="Arial" panose="020B0604020202020204" pitchFamily="34" charset="0"/>
              <a:buChar char="•"/>
              <a:tabLst>
                <a:tab pos="85725" algn="l"/>
                <a:tab pos="352425" algn="l"/>
                <a:tab pos="908050" algn="l"/>
                <a:tab pos="1822450" algn="l"/>
                <a:tab pos="2736850" algn="l"/>
                <a:tab pos="3651250" algn="l"/>
                <a:tab pos="4565650" algn="l"/>
                <a:tab pos="5480050" algn="l"/>
                <a:tab pos="6394450" algn="l"/>
                <a:tab pos="7308850" algn="l"/>
                <a:tab pos="8223250" algn="l"/>
                <a:tab pos="9137650" algn="l"/>
                <a:tab pos="10052050" algn="l"/>
                <a:tab pos="10328275" algn="l"/>
                <a:tab pos="10779125" algn="l"/>
                <a:tab pos="10780713" algn="l"/>
              </a:tabLst>
            </a:pPr>
            <a:endParaRPr lang="sv-SE" altLang="pt-PT" u="none" dirty="0">
              <a:solidFill>
                <a:srgbClr val="000000"/>
              </a:solidFill>
              <a:latin typeface="Calibri" panose="020F0502020204030204" pitchFamily="34" charset="0"/>
              <a:cs typeface="Calibri" panose="020F0502020204030204" pitchFamily="34" charset="0"/>
            </a:endParaRPr>
          </a:p>
          <a:p>
            <a:pPr marL="85725" indent="-85725" algn="just">
              <a:spcBef>
                <a:spcPts val="250"/>
              </a:spcBef>
              <a:buFont typeface="Arial" panose="020B0604020202020204" pitchFamily="34" charset="0"/>
              <a:buChar char="•"/>
              <a:tabLst>
                <a:tab pos="85725" algn="l"/>
                <a:tab pos="352425" algn="l"/>
                <a:tab pos="908050" algn="l"/>
                <a:tab pos="1822450" algn="l"/>
                <a:tab pos="2736850" algn="l"/>
                <a:tab pos="3651250" algn="l"/>
                <a:tab pos="4565650" algn="l"/>
                <a:tab pos="5480050" algn="l"/>
                <a:tab pos="6394450" algn="l"/>
                <a:tab pos="7308850" algn="l"/>
                <a:tab pos="8223250" algn="l"/>
                <a:tab pos="9137650" algn="l"/>
                <a:tab pos="10052050" algn="l"/>
                <a:tab pos="10328275" algn="l"/>
                <a:tab pos="10779125" algn="l"/>
                <a:tab pos="10780713" algn="l"/>
              </a:tabLst>
            </a:pPr>
            <a:r>
              <a:rPr lang="sv-SE" altLang="pt-PT" u="none" dirty="0">
                <a:latin typeface="Calibri" panose="020F0502020204030204" pitchFamily="34" charset="0"/>
                <a:cs typeface="Calibri" panose="020F0502020204030204" pitchFamily="34" charset="0"/>
              </a:rPr>
              <a:t>Pernadas longas com pontos de ataque simples.</a:t>
            </a:r>
          </a:p>
          <a:p>
            <a:pPr marL="85725" indent="-85725" algn="just">
              <a:spcBef>
                <a:spcPts val="250"/>
              </a:spcBef>
              <a:buFont typeface="Arial" panose="020B0604020202020204" pitchFamily="34" charset="0"/>
              <a:buChar char="•"/>
              <a:tabLst>
                <a:tab pos="85725" algn="l"/>
                <a:tab pos="352425" algn="l"/>
                <a:tab pos="908050" algn="l"/>
                <a:tab pos="1822450" algn="l"/>
                <a:tab pos="2736850" algn="l"/>
                <a:tab pos="3651250" algn="l"/>
                <a:tab pos="4565650" algn="l"/>
                <a:tab pos="5480050" algn="l"/>
                <a:tab pos="6394450" algn="l"/>
                <a:tab pos="7308850" algn="l"/>
                <a:tab pos="8223250" algn="l"/>
                <a:tab pos="9137650" algn="l"/>
                <a:tab pos="10052050" algn="l"/>
                <a:tab pos="10328275" algn="l"/>
                <a:tab pos="10779125" algn="l"/>
                <a:tab pos="10780713" algn="l"/>
              </a:tabLst>
            </a:pPr>
            <a:endParaRPr lang="sv-SE" altLang="pt-PT" u="none" dirty="0">
              <a:latin typeface="Calibri" panose="020F0502020204030204" pitchFamily="34" charset="0"/>
              <a:cs typeface="Calibri" panose="020F0502020204030204" pitchFamily="34" charset="0"/>
            </a:endParaRPr>
          </a:p>
          <a:p>
            <a:pPr marL="85725" indent="-85725" algn="just">
              <a:spcBef>
                <a:spcPts val="250"/>
              </a:spcBef>
              <a:buFont typeface="Arial" panose="020B0604020202020204" pitchFamily="34" charset="0"/>
              <a:buChar char="•"/>
              <a:tabLst>
                <a:tab pos="85725" algn="l"/>
                <a:tab pos="352425" algn="l"/>
                <a:tab pos="908050" algn="l"/>
                <a:tab pos="1822450" algn="l"/>
                <a:tab pos="2736850" algn="l"/>
                <a:tab pos="3651250" algn="l"/>
                <a:tab pos="4565650" algn="l"/>
                <a:tab pos="5480050" algn="l"/>
                <a:tab pos="6394450" algn="l"/>
                <a:tab pos="7308850" algn="l"/>
                <a:tab pos="8223250" algn="l"/>
                <a:tab pos="9137650" algn="l"/>
                <a:tab pos="10052050" algn="l"/>
                <a:tab pos="10328275" algn="l"/>
                <a:tab pos="10779125" algn="l"/>
                <a:tab pos="10780713" algn="l"/>
              </a:tabLst>
            </a:pPr>
            <a:r>
              <a:rPr lang="sv-SE" altLang="pt-PT" u="none" dirty="0">
                <a:latin typeface="Calibri" panose="020F0502020204030204" pitchFamily="34" charset="0"/>
                <a:cs typeface="Calibri" panose="020F0502020204030204" pitchFamily="34" charset="0"/>
              </a:rPr>
              <a:t>Escolha de itinerário tendo em conta a distância, a progressão e segurança na abordagem do ponto</a:t>
            </a:r>
            <a:endParaRPr lang="pt-PT" altLang="pt-PT" u="none" dirty="0">
              <a:latin typeface="Calibri" panose="020F0502020204030204" pitchFamily="34" charset="0"/>
              <a:cs typeface="Calibri" panose="020F050202020403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542192043"/>
      </p:ext>
    </p:extLst>
  </p:cSld>
  <p:clrMapOvr>
    <a:masterClrMapping/>
  </p:clrMapOvr>
  <p:transition>
    <p:random/>
  </p:transition>
  <p:timing>
    <p:tnLst>
      <p:par>
        <p:cTn id="1" dur="indefinite" restart="never" nodeType="tmRoot">
          <p:childTnLst>
            <p:seq concurrent="1" nextAc="seek">
              <p:cTn id="2" dur="indefinite" nodeType="mainSeq"/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7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48482" name="Picture 7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3924300" cy="6934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</p:pic>
      <p:sp>
        <p:nvSpPr>
          <p:cNvPr id="4" name="Rectângulo 3"/>
          <p:cNvSpPr/>
          <p:nvPr/>
        </p:nvSpPr>
        <p:spPr>
          <a:xfrm>
            <a:off x="5148064" y="476672"/>
            <a:ext cx="2071702" cy="646331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 algn="ctr">
              <a:defRPr/>
            </a:pPr>
            <a:r>
              <a:rPr lang="pt-PT" sz="3600" b="1" dirty="0">
                <a:ln w="17780" cmpd="sng">
                  <a:solidFill>
                    <a:srgbClr val="FFFFFF"/>
                  </a:solidFill>
                  <a:prstDash val="solid"/>
                  <a:miter lim="800000"/>
                </a:ln>
                <a:gradFill rotWithShape="1">
                  <a:gsLst>
                    <a:gs pos="0">
                      <a:srgbClr val="000000">
                        <a:tint val="92000"/>
                        <a:shade val="100000"/>
                        <a:satMod val="150000"/>
                      </a:srgbClr>
                    </a:gs>
                    <a:gs pos="49000">
                      <a:srgbClr val="000000">
                        <a:tint val="89000"/>
                        <a:shade val="90000"/>
                        <a:satMod val="150000"/>
                      </a:srgbClr>
                    </a:gs>
                    <a:gs pos="50000">
                      <a:srgbClr val="000000">
                        <a:tint val="100000"/>
                        <a:shade val="75000"/>
                        <a:satMod val="150000"/>
                      </a:srgbClr>
                    </a:gs>
                    <a:gs pos="95000">
                      <a:srgbClr val="000000">
                        <a:shade val="47000"/>
                        <a:satMod val="150000"/>
                      </a:srgbClr>
                    </a:gs>
                    <a:gs pos="100000">
                      <a:srgbClr val="000000">
                        <a:shade val="39000"/>
                        <a:satMod val="150000"/>
                      </a:srgbClr>
                    </a:gs>
                  </a:gsLst>
                  <a:lin ang="5400000"/>
                </a:gradFill>
                <a:effectLst>
                  <a:outerShdw blurRad="50800" algn="tl" rotWithShape="0">
                    <a:srgbClr val="000000"/>
                  </a:outerShdw>
                </a:effectLst>
                <a:latin typeface="Calibri" pitchFamily="34" charset="0"/>
                <a:cs typeface="Calibri" pitchFamily="34" charset="0"/>
              </a:rPr>
              <a:t>Nível 4</a:t>
            </a:r>
          </a:p>
        </p:txBody>
      </p:sp>
      <p:sp>
        <p:nvSpPr>
          <p:cNvPr id="148484" name="Rectângulo 5"/>
          <p:cNvSpPr>
            <a:spLocks noChangeArrowheads="1"/>
          </p:cNvSpPr>
          <p:nvPr/>
        </p:nvSpPr>
        <p:spPr bwMode="auto">
          <a:xfrm>
            <a:off x="4651375" y="2333625"/>
            <a:ext cx="3571875" cy="123880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tabLst>
                <a:tab pos="0" algn="l"/>
                <a:tab pos="352425" algn="l"/>
                <a:tab pos="908050" algn="l"/>
                <a:tab pos="1822450" algn="l"/>
                <a:tab pos="2736850" algn="l"/>
                <a:tab pos="3651250" algn="l"/>
                <a:tab pos="4565650" algn="l"/>
                <a:tab pos="5480050" algn="l"/>
                <a:tab pos="6394450" algn="l"/>
                <a:tab pos="7308850" algn="l"/>
                <a:tab pos="8223250" algn="l"/>
                <a:tab pos="9137650" algn="l"/>
                <a:tab pos="10052050" algn="l"/>
                <a:tab pos="10328275" algn="l"/>
                <a:tab pos="10779125" algn="l"/>
                <a:tab pos="10780713" algn="l"/>
              </a:tabLs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tabLst>
                <a:tab pos="0" algn="l"/>
                <a:tab pos="352425" algn="l"/>
                <a:tab pos="908050" algn="l"/>
                <a:tab pos="1822450" algn="l"/>
                <a:tab pos="2736850" algn="l"/>
                <a:tab pos="3651250" algn="l"/>
                <a:tab pos="4565650" algn="l"/>
                <a:tab pos="5480050" algn="l"/>
                <a:tab pos="6394450" algn="l"/>
                <a:tab pos="7308850" algn="l"/>
                <a:tab pos="8223250" algn="l"/>
                <a:tab pos="9137650" algn="l"/>
                <a:tab pos="10052050" algn="l"/>
                <a:tab pos="10328275" algn="l"/>
                <a:tab pos="10779125" algn="l"/>
                <a:tab pos="10780713" algn="l"/>
              </a:tabLs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tabLst>
                <a:tab pos="0" algn="l"/>
                <a:tab pos="352425" algn="l"/>
                <a:tab pos="908050" algn="l"/>
                <a:tab pos="1822450" algn="l"/>
                <a:tab pos="2736850" algn="l"/>
                <a:tab pos="3651250" algn="l"/>
                <a:tab pos="4565650" algn="l"/>
                <a:tab pos="5480050" algn="l"/>
                <a:tab pos="6394450" algn="l"/>
                <a:tab pos="7308850" algn="l"/>
                <a:tab pos="8223250" algn="l"/>
                <a:tab pos="9137650" algn="l"/>
                <a:tab pos="10052050" algn="l"/>
                <a:tab pos="10328275" algn="l"/>
                <a:tab pos="10779125" algn="l"/>
                <a:tab pos="10780713" algn="l"/>
              </a:tabLs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tabLst>
                <a:tab pos="0" algn="l"/>
                <a:tab pos="352425" algn="l"/>
                <a:tab pos="908050" algn="l"/>
                <a:tab pos="1822450" algn="l"/>
                <a:tab pos="2736850" algn="l"/>
                <a:tab pos="3651250" algn="l"/>
                <a:tab pos="4565650" algn="l"/>
                <a:tab pos="5480050" algn="l"/>
                <a:tab pos="6394450" algn="l"/>
                <a:tab pos="7308850" algn="l"/>
                <a:tab pos="8223250" algn="l"/>
                <a:tab pos="9137650" algn="l"/>
                <a:tab pos="10052050" algn="l"/>
                <a:tab pos="10328275" algn="l"/>
                <a:tab pos="10779125" algn="l"/>
                <a:tab pos="10780713" algn="l"/>
              </a:tabLs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tabLst>
                <a:tab pos="0" algn="l"/>
                <a:tab pos="352425" algn="l"/>
                <a:tab pos="908050" algn="l"/>
                <a:tab pos="1822450" algn="l"/>
                <a:tab pos="2736850" algn="l"/>
                <a:tab pos="3651250" algn="l"/>
                <a:tab pos="4565650" algn="l"/>
                <a:tab pos="5480050" algn="l"/>
                <a:tab pos="6394450" algn="l"/>
                <a:tab pos="7308850" algn="l"/>
                <a:tab pos="8223250" algn="l"/>
                <a:tab pos="9137650" algn="l"/>
                <a:tab pos="10052050" algn="l"/>
                <a:tab pos="10328275" algn="l"/>
                <a:tab pos="10779125" algn="l"/>
                <a:tab pos="10780713" algn="l"/>
              </a:tabLs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tabLst>
                <a:tab pos="0" algn="l"/>
                <a:tab pos="352425" algn="l"/>
                <a:tab pos="908050" algn="l"/>
                <a:tab pos="1822450" algn="l"/>
                <a:tab pos="2736850" algn="l"/>
                <a:tab pos="3651250" algn="l"/>
                <a:tab pos="4565650" algn="l"/>
                <a:tab pos="5480050" algn="l"/>
                <a:tab pos="6394450" algn="l"/>
                <a:tab pos="7308850" algn="l"/>
                <a:tab pos="8223250" algn="l"/>
                <a:tab pos="9137650" algn="l"/>
                <a:tab pos="10052050" algn="l"/>
                <a:tab pos="10328275" algn="l"/>
                <a:tab pos="10779125" algn="l"/>
                <a:tab pos="10780713" algn="l"/>
              </a:tabLs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tabLst>
                <a:tab pos="0" algn="l"/>
                <a:tab pos="352425" algn="l"/>
                <a:tab pos="908050" algn="l"/>
                <a:tab pos="1822450" algn="l"/>
                <a:tab pos="2736850" algn="l"/>
                <a:tab pos="3651250" algn="l"/>
                <a:tab pos="4565650" algn="l"/>
                <a:tab pos="5480050" algn="l"/>
                <a:tab pos="6394450" algn="l"/>
                <a:tab pos="7308850" algn="l"/>
                <a:tab pos="8223250" algn="l"/>
                <a:tab pos="9137650" algn="l"/>
                <a:tab pos="10052050" algn="l"/>
                <a:tab pos="10328275" algn="l"/>
                <a:tab pos="10779125" algn="l"/>
                <a:tab pos="10780713" algn="l"/>
              </a:tabLs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tabLst>
                <a:tab pos="0" algn="l"/>
                <a:tab pos="352425" algn="l"/>
                <a:tab pos="908050" algn="l"/>
                <a:tab pos="1822450" algn="l"/>
                <a:tab pos="2736850" algn="l"/>
                <a:tab pos="3651250" algn="l"/>
                <a:tab pos="4565650" algn="l"/>
                <a:tab pos="5480050" algn="l"/>
                <a:tab pos="6394450" algn="l"/>
                <a:tab pos="7308850" algn="l"/>
                <a:tab pos="8223250" algn="l"/>
                <a:tab pos="9137650" algn="l"/>
                <a:tab pos="10052050" algn="l"/>
                <a:tab pos="10328275" algn="l"/>
                <a:tab pos="10779125" algn="l"/>
                <a:tab pos="10780713" algn="l"/>
              </a:tabLs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tabLst>
                <a:tab pos="0" algn="l"/>
                <a:tab pos="352425" algn="l"/>
                <a:tab pos="908050" algn="l"/>
                <a:tab pos="1822450" algn="l"/>
                <a:tab pos="2736850" algn="l"/>
                <a:tab pos="3651250" algn="l"/>
                <a:tab pos="4565650" algn="l"/>
                <a:tab pos="5480050" algn="l"/>
                <a:tab pos="6394450" algn="l"/>
                <a:tab pos="7308850" algn="l"/>
                <a:tab pos="8223250" algn="l"/>
                <a:tab pos="9137650" algn="l"/>
                <a:tab pos="10052050" algn="l"/>
                <a:tab pos="10328275" algn="l"/>
                <a:tab pos="10779125" algn="l"/>
                <a:tab pos="10780713" algn="l"/>
              </a:tabLs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algn="ctr">
              <a:spcBef>
                <a:spcPts val="250"/>
              </a:spcBef>
            </a:pPr>
            <a:r>
              <a:rPr lang="sv-SE" altLang="pt-PT" dirty="0">
                <a:solidFill>
                  <a:srgbClr val="000000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T 11 </a:t>
            </a:r>
          </a:p>
          <a:p>
            <a:pPr algn="ctr">
              <a:spcBef>
                <a:spcPts val="250"/>
              </a:spcBef>
            </a:pPr>
            <a:r>
              <a:rPr lang="sv-SE" altLang="pt-PT" u="none" dirty="0">
                <a:solidFill>
                  <a:srgbClr val="000000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Pernadas longas com pontos de ataque simples</a:t>
            </a:r>
          </a:p>
        </p:txBody>
      </p:sp>
    </p:spTree>
    <p:extLst>
      <p:ext uri="{BB962C8B-B14F-4D97-AF65-F5344CB8AC3E}">
        <p14:creationId xmlns:p14="http://schemas.microsoft.com/office/powerpoint/2010/main" val="3690688189"/>
      </p:ext>
    </p:extLst>
  </p:cSld>
  <p:clrMapOvr>
    <a:masterClrMapping/>
  </p:clrMapOvr>
  <p:transition>
    <p:random/>
  </p:transition>
  <p:timing>
    <p:tnLst>
      <p:par>
        <p:cTn id="1" dur="indefinite" restart="never" nodeType="tmRoot"/>
      </p:par>
    </p:tnLst>
  </p:timing>
</p:sld>
</file>

<file path=ppt/slides/slide7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49506" name="Picture 8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14313" y="2143125"/>
            <a:ext cx="6507162" cy="45005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</p:pic>
      <p:sp>
        <p:nvSpPr>
          <p:cNvPr id="4" name="Rectângulo 3"/>
          <p:cNvSpPr/>
          <p:nvPr/>
        </p:nvSpPr>
        <p:spPr>
          <a:xfrm>
            <a:off x="2123728" y="476672"/>
            <a:ext cx="2071702" cy="646331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 algn="ctr">
              <a:defRPr/>
            </a:pPr>
            <a:r>
              <a:rPr lang="pt-PT" sz="3600" b="1" dirty="0">
                <a:ln w="17780" cmpd="sng">
                  <a:solidFill>
                    <a:srgbClr val="FFFFFF"/>
                  </a:solidFill>
                  <a:prstDash val="solid"/>
                  <a:miter lim="800000"/>
                </a:ln>
                <a:gradFill rotWithShape="1">
                  <a:gsLst>
                    <a:gs pos="0">
                      <a:srgbClr val="000000">
                        <a:tint val="92000"/>
                        <a:shade val="100000"/>
                        <a:satMod val="150000"/>
                      </a:srgbClr>
                    </a:gs>
                    <a:gs pos="49000">
                      <a:srgbClr val="000000">
                        <a:tint val="89000"/>
                        <a:shade val="90000"/>
                        <a:satMod val="150000"/>
                      </a:srgbClr>
                    </a:gs>
                    <a:gs pos="50000">
                      <a:srgbClr val="000000">
                        <a:tint val="100000"/>
                        <a:shade val="75000"/>
                        <a:satMod val="150000"/>
                      </a:srgbClr>
                    </a:gs>
                    <a:gs pos="95000">
                      <a:srgbClr val="000000">
                        <a:shade val="47000"/>
                        <a:satMod val="150000"/>
                      </a:srgbClr>
                    </a:gs>
                    <a:gs pos="100000">
                      <a:srgbClr val="000000">
                        <a:shade val="39000"/>
                        <a:satMod val="150000"/>
                      </a:srgbClr>
                    </a:gs>
                  </a:gsLst>
                  <a:lin ang="5400000"/>
                </a:gradFill>
                <a:effectLst>
                  <a:outerShdw blurRad="50800" algn="tl" rotWithShape="0">
                    <a:srgbClr val="000000"/>
                  </a:outerShdw>
                </a:effectLst>
                <a:latin typeface="Calibri" pitchFamily="34" charset="0"/>
                <a:cs typeface="Calibri" pitchFamily="34" charset="0"/>
              </a:rPr>
              <a:t>Nível 4</a:t>
            </a:r>
          </a:p>
        </p:txBody>
      </p:sp>
      <p:sp>
        <p:nvSpPr>
          <p:cNvPr id="149508" name="Rectângulo 4"/>
          <p:cNvSpPr>
            <a:spLocks noChangeArrowheads="1"/>
          </p:cNvSpPr>
          <p:nvPr/>
        </p:nvSpPr>
        <p:spPr bwMode="auto">
          <a:xfrm>
            <a:off x="5004048" y="318936"/>
            <a:ext cx="3714750" cy="160813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tabLst>
                <a:tab pos="0" algn="l"/>
                <a:tab pos="352425" algn="l"/>
                <a:tab pos="908050" algn="l"/>
                <a:tab pos="1822450" algn="l"/>
                <a:tab pos="2736850" algn="l"/>
                <a:tab pos="3651250" algn="l"/>
                <a:tab pos="4565650" algn="l"/>
                <a:tab pos="5480050" algn="l"/>
                <a:tab pos="6394450" algn="l"/>
                <a:tab pos="7308850" algn="l"/>
                <a:tab pos="8223250" algn="l"/>
                <a:tab pos="9137650" algn="l"/>
                <a:tab pos="10052050" algn="l"/>
                <a:tab pos="10328275" algn="l"/>
                <a:tab pos="10779125" algn="l"/>
                <a:tab pos="10780713" algn="l"/>
              </a:tabLs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tabLst>
                <a:tab pos="0" algn="l"/>
                <a:tab pos="352425" algn="l"/>
                <a:tab pos="908050" algn="l"/>
                <a:tab pos="1822450" algn="l"/>
                <a:tab pos="2736850" algn="l"/>
                <a:tab pos="3651250" algn="l"/>
                <a:tab pos="4565650" algn="l"/>
                <a:tab pos="5480050" algn="l"/>
                <a:tab pos="6394450" algn="l"/>
                <a:tab pos="7308850" algn="l"/>
                <a:tab pos="8223250" algn="l"/>
                <a:tab pos="9137650" algn="l"/>
                <a:tab pos="10052050" algn="l"/>
                <a:tab pos="10328275" algn="l"/>
                <a:tab pos="10779125" algn="l"/>
                <a:tab pos="10780713" algn="l"/>
              </a:tabLs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tabLst>
                <a:tab pos="0" algn="l"/>
                <a:tab pos="352425" algn="l"/>
                <a:tab pos="908050" algn="l"/>
                <a:tab pos="1822450" algn="l"/>
                <a:tab pos="2736850" algn="l"/>
                <a:tab pos="3651250" algn="l"/>
                <a:tab pos="4565650" algn="l"/>
                <a:tab pos="5480050" algn="l"/>
                <a:tab pos="6394450" algn="l"/>
                <a:tab pos="7308850" algn="l"/>
                <a:tab pos="8223250" algn="l"/>
                <a:tab pos="9137650" algn="l"/>
                <a:tab pos="10052050" algn="l"/>
                <a:tab pos="10328275" algn="l"/>
                <a:tab pos="10779125" algn="l"/>
                <a:tab pos="10780713" algn="l"/>
              </a:tabLs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tabLst>
                <a:tab pos="0" algn="l"/>
                <a:tab pos="352425" algn="l"/>
                <a:tab pos="908050" algn="l"/>
                <a:tab pos="1822450" algn="l"/>
                <a:tab pos="2736850" algn="l"/>
                <a:tab pos="3651250" algn="l"/>
                <a:tab pos="4565650" algn="l"/>
                <a:tab pos="5480050" algn="l"/>
                <a:tab pos="6394450" algn="l"/>
                <a:tab pos="7308850" algn="l"/>
                <a:tab pos="8223250" algn="l"/>
                <a:tab pos="9137650" algn="l"/>
                <a:tab pos="10052050" algn="l"/>
                <a:tab pos="10328275" algn="l"/>
                <a:tab pos="10779125" algn="l"/>
                <a:tab pos="10780713" algn="l"/>
              </a:tabLs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tabLst>
                <a:tab pos="0" algn="l"/>
                <a:tab pos="352425" algn="l"/>
                <a:tab pos="908050" algn="l"/>
                <a:tab pos="1822450" algn="l"/>
                <a:tab pos="2736850" algn="l"/>
                <a:tab pos="3651250" algn="l"/>
                <a:tab pos="4565650" algn="l"/>
                <a:tab pos="5480050" algn="l"/>
                <a:tab pos="6394450" algn="l"/>
                <a:tab pos="7308850" algn="l"/>
                <a:tab pos="8223250" algn="l"/>
                <a:tab pos="9137650" algn="l"/>
                <a:tab pos="10052050" algn="l"/>
                <a:tab pos="10328275" algn="l"/>
                <a:tab pos="10779125" algn="l"/>
                <a:tab pos="10780713" algn="l"/>
              </a:tabLs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tabLst>
                <a:tab pos="0" algn="l"/>
                <a:tab pos="352425" algn="l"/>
                <a:tab pos="908050" algn="l"/>
                <a:tab pos="1822450" algn="l"/>
                <a:tab pos="2736850" algn="l"/>
                <a:tab pos="3651250" algn="l"/>
                <a:tab pos="4565650" algn="l"/>
                <a:tab pos="5480050" algn="l"/>
                <a:tab pos="6394450" algn="l"/>
                <a:tab pos="7308850" algn="l"/>
                <a:tab pos="8223250" algn="l"/>
                <a:tab pos="9137650" algn="l"/>
                <a:tab pos="10052050" algn="l"/>
                <a:tab pos="10328275" algn="l"/>
                <a:tab pos="10779125" algn="l"/>
                <a:tab pos="10780713" algn="l"/>
              </a:tabLs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tabLst>
                <a:tab pos="0" algn="l"/>
                <a:tab pos="352425" algn="l"/>
                <a:tab pos="908050" algn="l"/>
                <a:tab pos="1822450" algn="l"/>
                <a:tab pos="2736850" algn="l"/>
                <a:tab pos="3651250" algn="l"/>
                <a:tab pos="4565650" algn="l"/>
                <a:tab pos="5480050" algn="l"/>
                <a:tab pos="6394450" algn="l"/>
                <a:tab pos="7308850" algn="l"/>
                <a:tab pos="8223250" algn="l"/>
                <a:tab pos="9137650" algn="l"/>
                <a:tab pos="10052050" algn="l"/>
                <a:tab pos="10328275" algn="l"/>
                <a:tab pos="10779125" algn="l"/>
                <a:tab pos="10780713" algn="l"/>
              </a:tabLs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tabLst>
                <a:tab pos="0" algn="l"/>
                <a:tab pos="352425" algn="l"/>
                <a:tab pos="908050" algn="l"/>
                <a:tab pos="1822450" algn="l"/>
                <a:tab pos="2736850" algn="l"/>
                <a:tab pos="3651250" algn="l"/>
                <a:tab pos="4565650" algn="l"/>
                <a:tab pos="5480050" algn="l"/>
                <a:tab pos="6394450" algn="l"/>
                <a:tab pos="7308850" algn="l"/>
                <a:tab pos="8223250" algn="l"/>
                <a:tab pos="9137650" algn="l"/>
                <a:tab pos="10052050" algn="l"/>
                <a:tab pos="10328275" algn="l"/>
                <a:tab pos="10779125" algn="l"/>
                <a:tab pos="10780713" algn="l"/>
              </a:tabLs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tabLst>
                <a:tab pos="0" algn="l"/>
                <a:tab pos="352425" algn="l"/>
                <a:tab pos="908050" algn="l"/>
                <a:tab pos="1822450" algn="l"/>
                <a:tab pos="2736850" algn="l"/>
                <a:tab pos="3651250" algn="l"/>
                <a:tab pos="4565650" algn="l"/>
                <a:tab pos="5480050" algn="l"/>
                <a:tab pos="6394450" algn="l"/>
                <a:tab pos="7308850" algn="l"/>
                <a:tab pos="8223250" algn="l"/>
                <a:tab pos="9137650" algn="l"/>
                <a:tab pos="10052050" algn="l"/>
                <a:tab pos="10328275" algn="l"/>
                <a:tab pos="10779125" algn="l"/>
                <a:tab pos="10780713" algn="l"/>
              </a:tabLs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algn="ctr">
              <a:spcBef>
                <a:spcPts val="250"/>
              </a:spcBef>
            </a:pPr>
            <a:r>
              <a:rPr lang="sv-SE" altLang="pt-PT" u="none" dirty="0">
                <a:solidFill>
                  <a:srgbClr val="000000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T 12</a:t>
            </a:r>
          </a:p>
          <a:p>
            <a:pPr algn="ctr">
              <a:spcBef>
                <a:spcPts val="250"/>
              </a:spcBef>
            </a:pPr>
            <a:r>
              <a:rPr lang="sv-SE" altLang="pt-PT" u="none" dirty="0">
                <a:solidFill>
                  <a:srgbClr val="000000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	  Pontos em relevo sem utilização de referências lineares</a:t>
            </a:r>
          </a:p>
        </p:txBody>
      </p:sp>
    </p:spTree>
    <p:extLst>
      <p:ext uri="{BB962C8B-B14F-4D97-AF65-F5344CB8AC3E}">
        <p14:creationId xmlns:p14="http://schemas.microsoft.com/office/powerpoint/2010/main" val="3034011650"/>
      </p:ext>
    </p:extLst>
  </p:cSld>
  <p:clrMapOvr>
    <a:masterClrMapping/>
  </p:clrMapOvr>
  <p:transition>
    <p:random/>
  </p:transition>
  <p:timing>
    <p:tnLst>
      <p:par>
        <p:cTn id="1" dur="indefinite" restart="never" nodeType="tmRoot"/>
      </p:par>
    </p:tnLst>
  </p:timing>
</p:sld>
</file>

<file path=ppt/slides/slide7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50530" name="Grupo 5"/>
          <p:cNvGrpSpPr>
            <a:grpSpLocks/>
          </p:cNvGrpSpPr>
          <p:nvPr/>
        </p:nvGrpSpPr>
        <p:grpSpPr bwMode="auto">
          <a:xfrm>
            <a:off x="0" y="0"/>
            <a:ext cx="5508625" cy="6453188"/>
            <a:chOff x="1042988" y="404813"/>
            <a:chExt cx="3600450" cy="4673600"/>
          </a:xfrm>
        </p:grpSpPr>
        <p:pic>
          <p:nvPicPr>
            <p:cNvPr id="150533" name="Picture 10"/>
            <p:cNvPicPr>
              <a:picLocks noChangeAspect="1" noChangeArrowheads="1"/>
            </p:cNvPicPr>
            <p:nvPr/>
          </p:nvPicPr>
          <p:blipFill>
            <a:blip r:embed="rId2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1044575" y="2714625"/>
              <a:ext cx="3598863" cy="2363788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</p:pic>
        <p:pic>
          <p:nvPicPr>
            <p:cNvPr id="150534" name="Picture 9"/>
            <p:cNvPicPr>
              <a:picLocks noChangeAspect="1" noChangeArrowheads="1"/>
            </p:cNvPicPr>
            <p:nvPr/>
          </p:nvPicPr>
          <p:blipFill>
            <a:blip r:embed="rId3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1042988" y="404813"/>
              <a:ext cx="3598862" cy="2360612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</p:pic>
      </p:grpSp>
      <p:sp>
        <p:nvSpPr>
          <p:cNvPr id="5" name="Rectângulo 4"/>
          <p:cNvSpPr/>
          <p:nvPr/>
        </p:nvSpPr>
        <p:spPr>
          <a:xfrm>
            <a:off x="5786446" y="214290"/>
            <a:ext cx="2071702" cy="646331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 algn="ctr">
              <a:defRPr/>
            </a:pPr>
            <a:r>
              <a:rPr lang="pt-PT" sz="3600" b="1" dirty="0">
                <a:ln w="17780" cmpd="sng">
                  <a:solidFill>
                    <a:srgbClr val="FFFFFF"/>
                  </a:solidFill>
                  <a:prstDash val="solid"/>
                  <a:miter lim="800000"/>
                </a:ln>
                <a:gradFill rotWithShape="1">
                  <a:gsLst>
                    <a:gs pos="0">
                      <a:srgbClr val="000000">
                        <a:tint val="92000"/>
                        <a:shade val="100000"/>
                        <a:satMod val="150000"/>
                      </a:srgbClr>
                    </a:gs>
                    <a:gs pos="49000">
                      <a:srgbClr val="000000">
                        <a:tint val="89000"/>
                        <a:shade val="90000"/>
                        <a:satMod val="150000"/>
                      </a:srgbClr>
                    </a:gs>
                    <a:gs pos="50000">
                      <a:srgbClr val="000000">
                        <a:tint val="100000"/>
                        <a:shade val="75000"/>
                        <a:satMod val="150000"/>
                      </a:srgbClr>
                    </a:gs>
                    <a:gs pos="95000">
                      <a:srgbClr val="000000">
                        <a:shade val="47000"/>
                        <a:satMod val="150000"/>
                      </a:srgbClr>
                    </a:gs>
                    <a:gs pos="100000">
                      <a:srgbClr val="000000">
                        <a:shade val="39000"/>
                        <a:satMod val="150000"/>
                      </a:srgbClr>
                    </a:gs>
                  </a:gsLst>
                  <a:lin ang="5400000"/>
                </a:gradFill>
                <a:effectLst>
                  <a:outerShdw blurRad="50800" algn="tl" rotWithShape="0">
                    <a:srgbClr val="000000"/>
                  </a:outerShdw>
                </a:effectLst>
                <a:latin typeface="Arial" charset="0"/>
              </a:rPr>
              <a:t>Nível 4</a:t>
            </a:r>
          </a:p>
        </p:txBody>
      </p:sp>
      <p:sp>
        <p:nvSpPr>
          <p:cNvPr id="7" name="Rectângulo 6"/>
          <p:cNvSpPr/>
          <p:nvPr/>
        </p:nvSpPr>
        <p:spPr>
          <a:xfrm>
            <a:off x="5506195" y="2640072"/>
            <a:ext cx="3643313" cy="1238801"/>
          </a:xfrm>
          <a:prstGeom prst="rect">
            <a:avLst/>
          </a:prstGeom>
        </p:spPr>
        <p:txBody>
          <a:bodyPr>
            <a:spAutoFit/>
          </a:bodyPr>
          <a:lstStyle/>
          <a:p>
            <a:pPr algn="ctr">
              <a:spcBef>
                <a:spcPts val="250"/>
              </a:spcBef>
              <a:tabLst>
                <a:tab pos="0" algn="l"/>
                <a:tab pos="352425" algn="l"/>
                <a:tab pos="908050" algn="l"/>
                <a:tab pos="1822450" algn="l"/>
                <a:tab pos="2736850" algn="l"/>
                <a:tab pos="3651250" algn="l"/>
                <a:tab pos="4565650" algn="l"/>
                <a:tab pos="5480050" algn="l"/>
                <a:tab pos="6394450" algn="l"/>
                <a:tab pos="7308850" algn="l"/>
                <a:tab pos="8223250" algn="l"/>
                <a:tab pos="9137650" algn="l"/>
                <a:tab pos="10052050" algn="l"/>
                <a:tab pos="10328275" algn="l"/>
                <a:tab pos="10779125" algn="l"/>
                <a:tab pos="10780713" algn="l"/>
              </a:tabLst>
              <a:defRPr/>
            </a:pPr>
            <a:r>
              <a:rPr lang="sv-SE" u="none" dirty="0">
                <a:solidFill>
                  <a:srgbClr val="000000"/>
                </a:solidFill>
                <a:latin typeface="+mn-lt"/>
                <a:cs typeface="Lucida Sans Unicode" pitchFamily="34" charset="0"/>
              </a:rPr>
              <a:t>T 13</a:t>
            </a:r>
          </a:p>
          <a:p>
            <a:pPr algn="ctr">
              <a:spcBef>
                <a:spcPts val="250"/>
              </a:spcBef>
              <a:tabLst>
                <a:tab pos="0" algn="l"/>
                <a:tab pos="352425" algn="l"/>
                <a:tab pos="908050" algn="l"/>
                <a:tab pos="1822450" algn="l"/>
                <a:tab pos="2736850" algn="l"/>
                <a:tab pos="3651250" algn="l"/>
                <a:tab pos="4565650" algn="l"/>
                <a:tab pos="5480050" algn="l"/>
                <a:tab pos="6394450" algn="l"/>
                <a:tab pos="7308850" algn="l"/>
                <a:tab pos="8223250" algn="l"/>
                <a:tab pos="9137650" algn="l"/>
                <a:tab pos="10052050" algn="l"/>
                <a:tab pos="10328275" algn="l"/>
                <a:tab pos="10779125" algn="l"/>
                <a:tab pos="10780713" algn="l"/>
              </a:tabLst>
              <a:defRPr/>
            </a:pPr>
            <a:r>
              <a:rPr lang="sv-SE" dirty="0">
                <a:solidFill>
                  <a:srgbClr val="000000"/>
                </a:solidFill>
                <a:latin typeface="+mn-lt"/>
                <a:cs typeface="Lucida Sans Unicode" pitchFamily="34" charset="0"/>
              </a:rPr>
              <a:t>	</a:t>
            </a:r>
            <a:r>
              <a:rPr lang="sv-SE" u="none" dirty="0" smtClean="0">
                <a:solidFill>
                  <a:srgbClr val="000000"/>
                </a:solidFill>
                <a:latin typeface="+mn-lt"/>
                <a:cs typeface="Lucida Sans Unicode" pitchFamily="34" charset="0"/>
              </a:rPr>
              <a:t>Simplificação </a:t>
            </a:r>
            <a:r>
              <a:rPr lang="sv-SE" u="none" dirty="0">
                <a:solidFill>
                  <a:srgbClr val="000000"/>
                </a:solidFill>
                <a:latin typeface="+mn-lt"/>
                <a:cs typeface="Lucida Sans Unicode" pitchFamily="34" charset="0"/>
              </a:rPr>
              <a:t>do relevo em pernadas longas</a:t>
            </a:r>
          </a:p>
        </p:txBody>
      </p:sp>
    </p:spTree>
    <p:extLst>
      <p:ext uri="{BB962C8B-B14F-4D97-AF65-F5344CB8AC3E}">
        <p14:creationId xmlns:p14="http://schemas.microsoft.com/office/powerpoint/2010/main" val="2692398330"/>
      </p:ext>
    </p:extLst>
  </p:cSld>
  <p:clrMapOvr>
    <a:masterClrMapping/>
  </p:clrMapOvr>
  <p:transition>
    <p:random/>
  </p:transition>
  <p:timing>
    <p:tnLst>
      <p:par>
        <p:cTn id="1" dur="indefinite" restart="never" nodeType="tmRoot"/>
      </p:par>
    </p:tnLst>
  </p:timing>
</p:sld>
</file>

<file path=ppt/slides/slide7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126" name="Text Box 6"/>
          <p:cNvSpPr txBox="1">
            <a:spLocks noChangeArrowheads="1"/>
          </p:cNvSpPr>
          <p:nvPr/>
        </p:nvSpPr>
        <p:spPr bwMode="auto">
          <a:xfrm>
            <a:off x="2046288" y="1603375"/>
            <a:ext cx="6734175" cy="2595563"/>
          </a:xfrm>
          <a:prstGeom prst="rect">
            <a:avLst/>
          </a:prstGeom>
          <a:ln>
            <a:headEnd/>
            <a:tailEnd/>
          </a:ln>
        </p:spPr>
        <p:style>
          <a:lnRef idx="1">
            <a:schemeClr val="accent2"/>
          </a:lnRef>
          <a:fillRef idx="2">
            <a:schemeClr val="accent2"/>
          </a:fillRef>
          <a:effectRef idx="1">
            <a:schemeClr val="accent2"/>
          </a:effectRef>
          <a:fontRef idx="minor">
            <a:schemeClr val="dk1"/>
          </a:fontRef>
        </p:style>
        <p:txBody>
          <a:bodyPr lIns="90000" tIns="46800" rIns="90000" bIns="46800">
            <a:spAutoFit/>
          </a:bodyPr>
          <a:lstStyle/>
          <a:p>
            <a:pPr>
              <a:spcBef>
                <a:spcPts val="250"/>
              </a:spcBef>
              <a:tabLst>
                <a:tab pos="0" algn="l"/>
                <a:tab pos="352425" algn="l"/>
                <a:tab pos="908050" algn="l"/>
                <a:tab pos="1822450" algn="l"/>
                <a:tab pos="2736850" algn="l"/>
                <a:tab pos="3651250" algn="l"/>
                <a:tab pos="4565650" algn="l"/>
                <a:tab pos="5480050" algn="l"/>
                <a:tab pos="6394450" algn="l"/>
                <a:tab pos="7308850" algn="l"/>
                <a:tab pos="8223250" algn="l"/>
                <a:tab pos="9137650" algn="l"/>
                <a:tab pos="10052050" algn="l"/>
                <a:tab pos="10328275" algn="l"/>
                <a:tab pos="10779125" algn="l"/>
                <a:tab pos="10780713" algn="l"/>
              </a:tabLst>
              <a:defRPr/>
            </a:pPr>
            <a:r>
              <a:rPr lang="sv-SE" sz="1400" b="1" u="none" dirty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T </a:t>
            </a:r>
            <a:r>
              <a:rPr lang="sv-SE" sz="1400" b="1" u="none" dirty="0" smtClean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17  </a:t>
            </a:r>
            <a:r>
              <a:rPr lang="sv-SE" sz="1400" b="1" u="none" dirty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Orientação em áreas com muito detalhe técnico</a:t>
            </a:r>
          </a:p>
          <a:p>
            <a:pPr>
              <a:spcBef>
                <a:spcPts val="250"/>
              </a:spcBef>
              <a:tabLst>
                <a:tab pos="0" algn="l"/>
                <a:tab pos="352425" algn="l"/>
                <a:tab pos="908050" algn="l"/>
                <a:tab pos="1822450" algn="l"/>
                <a:tab pos="2736850" algn="l"/>
                <a:tab pos="3651250" algn="l"/>
                <a:tab pos="4565650" algn="l"/>
                <a:tab pos="5480050" algn="l"/>
                <a:tab pos="6394450" algn="l"/>
                <a:tab pos="7308850" algn="l"/>
                <a:tab pos="8223250" algn="l"/>
                <a:tab pos="9137650" algn="l"/>
                <a:tab pos="10052050" algn="l"/>
                <a:tab pos="10328275" algn="l"/>
                <a:tab pos="10779125" algn="l"/>
                <a:tab pos="10780713" algn="l"/>
              </a:tabLst>
              <a:defRPr/>
            </a:pPr>
            <a:r>
              <a:rPr lang="sv-SE" sz="1400" b="1" u="none" dirty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T </a:t>
            </a:r>
            <a:r>
              <a:rPr lang="sv-SE" sz="1400" b="1" u="none" dirty="0" smtClean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16   Interpretação </a:t>
            </a:r>
            <a:r>
              <a:rPr lang="sv-SE" sz="1400" b="1" u="none" dirty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difícil do relevo</a:t>
            </a:r>
          </a:p>
          <a:p>
            <a:pPr>
              <a:spcBef>
                <a:spcPts val="250"/>
              </a:spcBef>
              <a:tabLst>
                <a:tab pos="0" algn="l"/>
                <a:tab pos="352425" algn="l"/>
                <a:tab pos="908050" algn="l"/>
                <a:tab pos="1822450" algn="l"/>
                <a:tab pos="2736850" algn="l"/>
                <a:tab pos="3651250" algn="l"/>
                <a:tab pos="4565650" algn="l"/>
                <a:tab pos="5480050" algn="l"/>
                <a:tab pos="6394450" algn="l"/>
                <a:tab pos="7308850" algn="l"/>
                <a:tab pos="8223250" algn="l"/>
                <a:tab pos="9137650" algn="l"/>
                <a:tab pos="10052050" algn="l"/>
                <a:tab pos="10328275" algn="l"/>
                <a:tab pos="10779125" algn="l"/>
                <a:tab pos="10780713" algn="l"/>
              </a:tabLst>
              <a:defRPr/>
            </a:pPr>
            <a:r>
              <a:rPr lang="sv-SE" sz="1400" b="1" u="none" dirty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T </a:t>
            </a:r>
            <a:r>
              <a:rPr lang="sv-SE" sz="1400" b="1" u="none" dirty="0" smtClean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15   Pontos </a:t>
            </a:r>
            <a:r>
              <a:rPr lang="sv-SE" sz="1400" b="1" u="none" dirty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em áreas com muito pouco detalhe</a:t>
            </a:r>
          </a:p>
          <a:p>
            <a:pPr>
              <a:spcBef>
                <a:spcPts val="250"/>
              </a:spcBef>
              <a:tabLst>
                <a:tab pos="0" algn="l"/>
                <a:tab pos="352425" algn="l"/>
                <a:tab pos="908050" algn="l"/>
                <a:tab pos="1822450" algn="l"/>
                <a:tab pos="2736850" algn="l"/>
                <a:tab pos="3651250" algn="l"/>
                <a:tab pos="4565650" algn="l"/>
                <a:tab pos="5480050" algn="l"/>
                <a:tab pos="6394450" algn="l"/>
                <a:tab pos="7308850" algn="l"/>
                <a:tab pos="8223250" algn="l"/>
                <a:tab pos="9137650" algn="l"/>
                <a:tab pos="10052050" algn="l"/>
                <a:tab pos="10328275" algn="l"/>
                <a:tab pos="10779125" algn="l"/>
                <a:tab pos="10780713" algn="l"/>
              </a:tabLst>
              <a:defRPr/>
            </a:pPr>
            <a:r>
              <a:rPr lang="sv-SE" sz="1400" b="1" u="none" dirty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T </a:t>
            </a:r>
            <a:r>
              <a:rPr lang="sv-SE" sz="1400" b="1" u="none" dirty="0" smtClean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14</a:t>
            </a:r>
            <a:r>
              <a:rPr lang="sv-SE" sz="1400" b="1" u="none" dirty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sv-SE" sz="1400" b="1" u="none" dirty="0" smtClean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 Pontos </a:t>
            </a:r>
            <a:r>
              <a:rPr lang="sv-SE" sz="1400" b="1" u="none" dirty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sem grandes referências de relocalização</a:t>
            </a:r>
          </a:p>
          <a:p>
            <a:pPr>
              <a:spcBef>
                <a:spcPts val="250"/>
              </a:spcBef>
              <a:tabLst>
                <a:tab pos="0" algn="l"/>
                <a:tab pos="352425" algn="l"/>
                <a:tab pos="908050" algn="l"/>
                <a:tab pos="1822450" algn="l"/>
                <a:tab pos="2736850" algn="l"/>
                <a:tab pos="3651250" algn="l"/>
                <a:tab pos="4565650" algn="l"/>
                <a:tab pos="5480050" algn="l"/>
                <a:tab pos="6394450" algn="l"/>
                <a:tab pos="7308850" algn="l"/>
                <a:tab pos="8223250" algn="l"/>
                <a:tab pos="9137650" algn="l"/>
                <a:tab pos="10052050" algn="l"/>
                <a:tab pos="10328275" algn="l"/>
                <a:tab pos="10779125" algn="l"/>
                <a:tab pos="10780713" algn="l"/>
              </a:tabLst>
              <a:defRPr/>
            </a:pPr>
            <a:r>
              <a:rPr lang="sv-SE" sz="1400" b="1" dirty="0">
                <a:solidFill>
                  <a:schemeClr val="tx1"/>
                </a:solidFill>
                <a:cs typeface="Calibri" pitchFamily="34" charset="0"/>
              </a:rPr>
              <a:t>O 4	  Escolhas de itinerário dificeis em que se conjugam todas as técnicas</a:t>
            </a:r>
          </a:p>
          <a:p>
            <a:pPr>
              <a:spcBef>
                <a:spcPts val="250"/>
              </a:spcBef>
              <a:tabLst>
                <a:tab pos="0" algn="l"/>
                <a:tab pos="352425" algn="l"/>
                <a:tab pos="908050" algn="l"/>
                <a:tab pos="1822450" algn="l"/>
                <a:tab pos="2736850" algn="l"/>
                <a:tab pos="3651250" algn="l"/>
                <a:tab pos="4565650" algn="l"/>
                <a:tab pos="5480050" algn="l"/>
                <a:tab pos="6394450" algn="l"/>
                <a:tab pos="7308850" algn="l"/>
                <a:tab pos="8223250" algn="l"/>
                <a:tab pos="9137650" algn="l"/>
                <a:tab pos="10052050" algn="l"/>
                <a:tab pos="10328275" algn="l"/>
                <a:tab pos="10779125" algn="l"/>
                <a:tab pos="10780713" algn="l"/>
              </a:tabLst>
              <a:defRPr/>
            </a:pPr>
            <a:endParaRPr lang="sv-SE" sz="1400" b="1" dirty="0">
              <a:solidFill>
                <a:schemeClr val="tx1"/>
              </a:solidFill>
              <a:cs typeface="Calibri" pitchFamily="34" charset="0"/>
            </a:endParaRPr>
          </a:p>
          <a:p>
            <a:pPr>
              <a:spcBef>
                <a:spcPts val="250"/>
              </a:spcBef>
              <a:tabLst>
                <a:tab pos="0" algn="l"/>
                <a:tab pos="352425" algn="l"/>
                <a:tab pos="908050" algn="l"/>
                <a:tab pos="1822450" algn="l"/>
                <a:tab pos="2736850" algn="l"/>
                <a:tab pos="3651250" algn="l"/>
                <a:tab pos="4565650" algn="l"/>
                <a:tab pos="5480050" algn="l"/>
                <a:tab pos="6394450" algn="l"/>
                <a:tab pos="7308850" algn="l"/>
                <a:tab pos="8223250" algn="l"/>
                <a:tab pos="9137650" algn="l"/>
                <a:tab pos="10052050" algn="l"/>
                <a:tab pos="10328275" algn="l"/>
                <a:tab pos="10779125" algn="l"/>
                <a:tab pos="10780713" algn="l"/>
              </a:tabLst>
              <a:defRPr/>
            </a:pPr>
            <a:endParaRPr lang="sv-SE" sz="1400" b="1" dirty="0">
              <a:solidFill>
                <a:schemeClr val="tx1"/>
              </a:solidFill>
              <a:cs typeface="Calibri" pitchFamily="34" charset="0"/>
            </a:endParaRPr>
          </a:p>
          <a:p>
            <a:pPr>
              <a:spcBef>
                <a:spcPts val="250"/>
              </a:spcBef>
              <a:tabLst>
                <a:tab pos="0" algn="l"/>
                <a:tab pos="352425" algn="l"/>
                <a:tab pos="908050" algn="l"/>
                <a:tab pos="1822450" algn="l"/>
                <a:tab pos="2736850" algn="l"/>
                <a:tab pos="3651250" algn="l"/>
                <a:tab pos="4565650" algn="l"/>
                <a:tab pos="5480050" algn="l"/>
                <a:tab pos="6394450" algn="l"/>
                <a:tab pos="7308850" algn="l"/>
                <a:tab pos="8223250" algn="l"/>
                <a:tab pos="9137650" algn="l"/>
                <a:tab pos="10052050" algn="l"/>
                <a:tab pos="10328275" algn="l"/>
                <a:tab pos="10779125" algn="l"/>
                <a:tab pos="10780713" algn="l"/>
              </a:tabLst>
              <a:defRPr/>
            </a:pPr>
            <a:endParaRPr lang="sv-SE" sz="1400" b="1" dirty="0">
              <a:solidFill>
                <a:schemeClr val="tx1"/>
              </a:solidFill>
              <a:cs typeface="Calibri" pitchFamily="34" charset="0"/>
            </a:endParaRPr>
          </a:p>
          <a:p>
            <a:pPr>
              <a:spcBef>
                <a:spcPts val="250"/>
              </a:spcBef>
              <a:tabLst>
                <a:tab pos="0" algn="l"/>
                <a:tab pos="352425" algn="l"/>
                <a:tab pos="908050" algn="l"/>
                <a:tab pos="1822450" algn="l"/>
                <a:tab pos="2736850" algn="l"/>
                <a:tab pos="3651250" algn="l"/>
                <a:tab pos="4565650" algn="l"/>
                <a:tab pos="5480050" algn="l"/>
                <a:tab pos="6394450" algn="l"/>
                <a:tab pos="7308850" algn="l"/>
                <a:tab pos="8223250" algn="l"/>
                <a:tab pos="9137650" algn="l"/>
                <a:tab pos="10052050" algn="l"/>
                <a:tab pos="10328275" algn="l"/>
                <a:tab pos="10779125" algn="l"/>
                <a:tab pos="10780713" algn="l"/>
              </a:tabLst>
              <a:defRPr/>
            </a:pPr>
            <a:endParaRPr lang="sv-SE" sz="1400" b="1" dirty="0">
              <a:solidFill>
                <a:schemeClr val="tx1"/>
              </a:solidFill>
              <a:cs typeface="Calibri" pitchFamily="34" charset="0"/>
            </a:endParaRPr>
          </a:p>
          <a:p>
            <a:pPr>
              <a:spcBef>
                <a:spcPts val="250"/>
              </a:spcBef>
              <a:tabLst>
                <a:tab pos="0" algn="l"/>
                <a:tab pos="352425" algn="l"/>
                <a:tab pos="908050" algn="l"/>
                <a:tab pos="1822450" algn="l"/>
                <a:tab pos="2736850" algn="l"/>
                <a:tab pos="3651250" algn="l"/>
                <a:tab pos="4565650" algn="l"/>
                <a:tab pos="5480050" algn="l"/>
                <a:tab pos="6394450" algn="l"/>
                <a:tab pos="7308850" algn="l"/>
                <a:tab pos="8223250" algn="l"/>
                <a:tab pos="9137650" algn="l"/>
                <a:tab pos="10052050" algn="l"/>
                <a:tab pos="10328275" algn="l"/>
                <a:tab pos="10779125" algn="l"/>
                <a:tab pos="10780713" algn="l"/>
              </a:tabLst>
              <a:defRPr/>
            </a:pPr>
            <a:endParaRPr lang="sv-SE" sz="1400" b="1" dirty="0">
              <a:solidFill>
                <a:schemeClr val="tx1"/>
              </a:solidFill>
              <a:cs typeface="Calibri" pitchFamily="34" charset="0"/>
            </a:endParaRPr>
          </a:p>
        </p:txBody>
      </p:sp>
      <p:sp>
        <p:nvSpPr>
          <p:cNvPr id="5127" name="Text Box 7"/>
          <p:cNvSpPr txBox="1">
            <a:spLocks noChangeArrowheads="1"/>
          </p:cNvSpPr>
          <p:nvPr/>
        </p:nvSpPr>
        <p:spPr bwMode="auto">
          <a:xfrm>
            <a:off x="1606550" y="2603500"/>
            <a:ext cx="7192963" cy="825500"/>
          </a:xfrm>
          <a:prstGeom prst="rect">
            <a:avLst/>
          </a:prstGeom>
          <a:ln>
            <a:headEnd/>
            <a:tailEnd/>
          </a:ln>
        </p:spPr>
        <p:style>
          <a:lnRef idx="1">
            <a:schemeClr val="accent5"/>
          </a:lnRef>
          <a:fillRef idx="2">
            <a:schemeClr val="accent5"/>
          </a:fillRef>
          <a:effectRef idx="1">
            <a:schemeClr val="accent5"/>
          </a:effectRef>
          <a:fontRef idx="minor">
            <a:schemeClr val="dk1"/>
          </a:fontRef>
        </p:style>
        <p:txBody>
          <a:bodyPr lIns="90000" tIns="46800" rIns="90000" bIns="46800">
            <a:spAutoFit/>
          </a:bodyPr>
          <a:lstStyle/>
          <a:p>
            <a:pPr>
              <a:spcBef>
                <a:spcPts val="250"/>
              </a:spcBef>
              <a:tabLst>
                <a:tab pos="0" algn="l"/>
                <a:tab pos="352425" algn="l"/>
                <a:tab pos="908050" algn="l"/>
                <a:tab pos="1822450" algn="l"/>
                <a:tab pos="2736850" algn="l"/>
                <a:tab pos="3651250" algn="l"/>
                <a:tab pos="4565650" algn="l"/>
                <a:tab pos="5480050" algn="l"/>
                <a:tab pos="6394450" algn="l"/>
                <a:tab pos="7308850" algn="l"/>
                <a:tab pos="8223250" algn="l"/>
                <a:tab pos="9137650" algn="l"/>
                <a:tab pos="10052050" algn="l"/>
                <a:tab pos="10328275" algn="l"/>
                <a:tab pos="10779125" algn="l"/>
                <a:tab pos="10780713" algn="l"/>
              </a:tabLst>
              <a:defRPr/>
            </a:pPr>
            <a:r>
              <a:rPr lang="sv-SE" sz="1000" dirty="0">
                <a:solidFill>
                  <a:schemeClr val="bg1">
                    <a:lumMod val="50000"/>
                  </a:schemeClr>
                </a:solidFill>
                <a:cs typeface="Calibri" pitchFamily="34" charset="0"/>
              </a:rPr>
              <a:t>T 13	  Simplificação do relevo em pernadas longas</a:t>
            </a:r>
          </a:p>
          <a:p>
            <a:pPr>
              <a:spcBef>
                <a:spcPts val="250"/>
              </a:spcBef>
              <a:tabLst>
                <a:tab pos="0" algn="l"/>
                <a:tab pos="352425" algn="l"/>
                <a:tab pos="908050" algn="l"/>
                <a:tab pos="1822450" algn="l"/>
                <a:tab pos="2736850" algn="l"/>
                <a:tab pos="3651250" algn="l"/>
                <a:tab pos="4565650" algn="l"/>
                <a:tab pos="5480050" algn="l"/>
                <a:tab pos="6394450" algn="l"/>
                <a:tab pos="7308850" algn="l"/>
                <a:tab pos="8223250" algn="l"/>
                <a:tab pos="9137650" algn="l"/>
                <a:tab pos="10052050" algn="l"/>
                <a:tab pos="10328275" algn="l"/>
                <a:tab pos="10779125" algn="l"/>
                <a:tab pos="10780713" algn="l"/>
              </a:tabLst>
              <a:defRPr/>
            </a:pPr>
            <a:r>
              <a:rPr lang="sv-SE" sz="1000" dirty="0">
                <a:solidFill>
                  <a:schemeClr val="bg1">
                    <a:lumMod val="50000"/>
                  </a:schemeClr>
                </a:solidFill>
                <a:cs typeface="Calibri" pitchFamily="34" charset="0"/>
              </a:rPr>
              <a:t>T 12	  Pontos em relevo sem utilização de referências lineares</a:t>
            </a:r>
          </a:p>
          <a:p>
            <a:pPr>
              <a:spcBef>
                <a:spcPts val="250"/>
              </a:spcBef>
              <a:tabLst>
                <a:tab pos="0" algn="l"/>
                <a:tab pos="352425" algn="l"/>
                <a:tab pos="908050" algn="l"/>
                <a:tab pos="1822450" algn="l"/>
                <a:tab pos="2736850" algn="l"/>
                <a:tab pos="3651250" algn="l"/>
                <a:tab pos="4565650" algn="l"/>
                <a:tab pos="5480050" algn="l"/>
                <a:tab pos="6394450" algn="l"/>
                <a:tab pos="7308850" algn="l"/>
                <a:tab pos="8223250" algn="l"/>
                <a:tab pos="9137650" algn="l"/>
                <a:tab pos="10052050" algn="l"/>
                <a:tab pos="10328275" algn="l"/>
                <a:tab pos="10779125" algn="l"/>
                <a:tab pos="10780713" algn="l"/>
              </a:tabLst>
              <a:defRPr/>
            </a:pPr>
            <a:r>
              <a:rPr lang="sv-SE" sz="1000" dirty="0">
                <a:solidFill>
                  <a:schemeClr val="bg1">
                    <a:lumMod val="50000"/>
                  </a:schemeClr>
                </a:solidFill>
                <a:cs typeface="Calibri" pitchFamily="34" charset="0"/>
              </a:rPr>
              <a:t>T 11	  Pernadas longas com pontos de ataque simples</a:t>
            </a:r>
          </a:p>
          <a:p>
            <a:pPr>
              <a:spcBef>
                <a:spcPts val="250"/>
              </a:spcBef>
              <a:tabLst>
                <a:tab pos="0" algn="l"/>
                <a:tab pos="352425" algn="l"/>
                <a:tab pos="908050" algn="l"/>
                <a:tab pos="1822450" algn="l"/>
                <a:tab pos="2736850" algn="l"/>
                <a:tab pos="3651250" algn="l"/>
                <a:tab pos="4565650" algn="l"/>
                <a:tab pos="5480050" algn="l"/>
                <a:tab pos="6394450" algn="l"/>
                <a:tab pos="7308850" algn="l"/>
                <a:tab pos="8223250" algn="l"/>
                <a:tab pos="9137650" algn="l"/>
                <a:tab pos="10052050" algn="l"/>
                <a:tab pos="10328275" algn="l"/>
                <a:tab pos="10779125" algn="l"/>
                <a:tab pos="10780713" algn="l"/>
              </a:tabLst>
              <a:defRPr/>
            </a:pPr>
            <a:r>
              <a:rPr lang="sv-SE" sz="1000" dirty="0">
                <a:solidFill>
                  <a:schemeClr val="bg1">
                    <a:lumMod val="50000"/>
                  </a:schemeClr>
                </a:solidFill>
                <a:cs typeface="Calibri" pitchFamily="34" charset="0"/>
              </a:rPr>
              <a:t>O 3	  Escolha de itinerário tendo em conta a distância, a progressão e segurança na abordagem ponto</a:t>
            </a:r>
          </a:p>
        </p:txBody>
      </p:sp>
      <p:sp>
        <p:nvSpPr>
          <p:cNvPr id="5128" name="Text Box 8"/>
          <p:cNvSpPr txBox="1">
            <a:spLocks noChangeArrowheads="1"/>
          </p:cNvSpPr>
          <p:nvPr/>
        </p:nvSpPr>
        <p:spPr bwMode="auto">
          <a:xfrm>
            <a:off x="1165225" y="3389313"/>
            <a:ext cx="7653338" cy="1017587"/>
          </a:xfrm>
          <a:prstGeom prst="rect">
            <a:avLst/>
          </a:prstGeom>
          <a:ln>
            <a:headEnd/>
            <a:tailEnd/>
          </a:ln>
        </p:spPr>
        <p:style>
          <a:lnRef idx="1">
            <a:schemeClr val="accent4"/>
          </a:lnRef>
          <a:fillRef idx="2">
            <a:schemeClr val="accent4"/>
          </a:fillRef>
          <a:effectRef idx="1">
            <a:schemeClr val="accent4"/>
          </a:effectRef>
          <a:fontRef idx="minor">
            <a:schemeClr val="dk1"/>
          </a:fontRef>
        </p:style>
        <p:txBody>
          <a:bodyPr lIns="90000" tIns="46800" rIns="90000" bIns="46800">
            <a:spAutoFit/>
          </a:bodyPr>
          <a:lstStyle/>
          <a:p>
            <a:pPr>
              <a:spcBef>
                <a:spcPts val="250"/>
              </a:spcBef>
              <a:tabLst>
                <a:tab pos="0" algn="l"/>
                <a:tab pos="352425" algn="l"/>
                <a:tab pos="908050" algn="l"/>
                <a:tab pos="1822450" algn="l"/>
                <a:tab pos="2736850" algn="l"/>
                <a:tab pos="3651250" algn="l"/>
                <a:tab pos="4565650" algn="l"/>
                <a:tab pos="5480050" algn="l"/>
                <a:tab pos="6394450" algn="l"/>
                <a:tab pos="7308850" algn="l"/>
                <a:tab pos="8223250" algn="l"/>
                <a:tab pos="9137650" algn="l"/>
                <a:tab pos="10052050" algn="l"/>
                <a:tab pos="10328275" algn="l"/>
                <a:tab pos="10779125" algn="l"/>
                <a:tab pos="10780713" algn="l"/>
              </a:tabLst>
              <a:defRPr/>
            </a:pPr>
            <a:r>
              <a:rPr lang="sv-SE" sz="1000" dirty="0">
                <a:solidFill>
                  <a:schemeClr val="bg1">
                    <a:lumMod val="50000"/>
                  </a:schemeClr>
                </a:solidFill>
                <a:cs typeface="Calibri" pitchFamily="34" charset="0"/>
              </a:rPr>
              <a:t>T 10	 Pernada curta com detalhes, mas com ponto de ataque simples</a:t>
            </a:r>
          </a:p>
          <a:p>
            <a:pPr>
              <a:spcBef>
                <a:spcPts val="250"/>
              </a:spcBef>
              <a:tabLst>
                <a:tab pos="0" algn="l"/>
                <a:tab pos="352425" algn="l"/>
                <a:tab pos="908050" algn="l"/>
                <a:tab pos="1822450" algn="l"/>
                <a:tab pos="2736850" algn="l"/>
                <a:tab pos="3651250" algn="l"/>
                <a:tab pos="4565650" algn="l"/>
                <a:tab pos="5480050" algn="l"/>
                <a:tab pos="6394450" algn="l"/>
                <a:tab pos="7308850" algn="l"/>
                <a:tab pos="8223250" algn="l"/>
                <a:tab pos="9137650" algn="l"/>
                <a:tab pos="10052050" algn="l"/>
                <a:tab pos="10328275" algn="l"/>
                <a:tab pos="10779125" algn="l"/>
                <a:tab pos="10780713" algn="l"/>
              </a:tabLst>
              <a:defRPr/>
            </a:pPr>
            <a:r>
              <a:rPr lang="sv-SE" sz="1000" dirty="0">
                <a:solidFill>
                  <a:schemeClr val="bg1">
                    <a:lumMod val="50000"/>
                  </a:schemeClr>
                </a:solidFill>
                <a:cs typeface="Calibri" pitchFamily="34" charset="0"/>
              </a:rPr>
              <a:t>T 9	 Interpretação simples do relevo na zona do ponto</a:t>
            </a:r>
          </a:p>
          <a:p>
            <a:pPr>
              <a:spcBef>
                <a:spcPts val="250"/>
              </a:spcBef>
              <a:tabLst>
                <a:tab pos="0" algn="l"/>
                <a:tab pos="352425" algn="l"/>
                <a:tab pos="908050" algn="l"/>
                <a:tab pos="1822450" algn="l"/>
                <a:tab pos="2736850" algn="l"/>
                <a:tab pos="3651250" algn="l"/>
                <a:tab pos="4565650" algn="l"/>
                <a:tab pos="5480050" algn="l"/>
                <a:tab pos="6394450" algn="l"/>
                <a:tab pos="7308850" algn="l"/>
                <a:tab pos="8223250" algn="l"/>
                <a:tab pos="9137650" algn="l"/>
                <a:tab pos="10052050" algn="l"/>
                <a:tab pos="10328275" algn="l"/>
                <a:tab pos="10779125" algn="l"/>
                <a:tab pos="10780713" algn="l"/>
              </a:tabLst>
              <a:defRPr/>
            </a:pPr>
            <a:r>
              <a:rPr lang="sv-SE" sz="1000" dirty="0">
                <a:solidFill>
                  <a:schemeClr val="bg1">
                    <a:lumMod val="50000"/>
                  </a:schemeClr>
                </a:solidFill>
                <a:cs typeface="Calibri" pitchFamily="34" charset="0"/>
              </a:rPr>
              <a:t>T 8	 Orientação simples em floresta com uma grande área de relocalização</a:t>
            </a:r>
          </a:p>
          <a:p>
            <a:pPr>
              <a:spcBef>
                <a:spcPts val="250"/>
              </a:spcBef>
              <a:tabLst>
                <a:tab pos="0" algn="l"/>
                <a:tab pos="352425" algn="l"/>
                <a:tab pos="908050" algn="l"/>
                <a:tab pos="1822450" algn="l"/>
                <a:tab pos="2736850" algn="l"/>
                <a:tab pos="3651250" algn="l"/>
                <a:tab pos="4565650" algn="l"/>
                <a:tab pos="5480050" algn="l"/>
                <a:tab pos="6394450" algn="l"/>
                <a:tab pos="7308850" algn="l"/>
                <a:tab pos="8223250" algn="l"/>
                <a:tab pos="9137650" algn="l"/>
                <a:tab pos="10052050" algn="l"/>
                <a:tab pos="10328275" algn="l"/>
                <a:tab pos="10779125" algn="l"/>
                <a:tab pos="10780713" algn="l"/>
              </a:tabLst>
              <a:defRPr/>
            </a:pPr>
            <a:r>
              <a:rPr lang="sv-SE" sz="1000" dirty="0">
                <a:solidFill>
                  <a:schemeClr val="bg1">
                    <a:lumMod val="50000"/>
                  </a:schemeClr>
                </a:solidFill>
                <a:cs typeface="Calibri" pitchFamily="34" charset="0"/>
              </a:rPr>
              <a:t>T 7	 Atalhos pela floresta com pontos em referências lineares</a:t>
            </a:r>
          </a:p>
          <a:p>
            <a:pPr>
              <a:spcBef>
                <a:spcPts val="250"/>
              </a:spcBef>
              <a:tabLst>
                <a:tab pos="0" algn="l"/>
                <a:tab pos="352425" algn="l"/>
                <a:tab pos="908050" algn="l"/>
                <a:tab pos="1822450" algn="l"/>
                <a:tab pos="2736850" algn="l"/>
                <a:tab pos="3651250" algn="l"/>
                <a:tab pos="4565650" algn="l"/>
                <a:tab pos="5480050" algn="l"/>
                <a:tab pos="6394450" algn="l"/>
                <a:tab pos="7308850" algn="l"/>
                <a:tab pos="8223250" algn="l"/>
                <a:tab pos="9137650" algn="l"/>
                <a:tab pos="10052050" algn="l"/>
                <a:tab pos="10328275" algn="l"/>
                <a:tab pos="10779125" algn="l"/>
                <a:tab pos="10780713" algn="l"/>
              </a:tabLst>
              <a:defRPr/>
            </a:pPr>
            <a:r>
              <a:rPr lang="sv-SE" sz="1000" dirty="0">
                <a:solidFill>
                  <a:schemeClr val="bg1">
                    <a:lumMod val="50000"/>
                  </a:schemeClr>
                </a:solidFill>
                <a:cs typeface="Calibri" pitchFamily="34" charset="0"/>
              </a:rPr>
              <a:t>O 2	 Escolha de itinerário (opção) tendo em conta a distância e a progressão</a:t>
            </a:r>
          </a:p>
        </p:txBody>
      </p:sp>
      <p:sp>
        <p:nvSpPr>
          <p:cNvPr id="5129" name="Text Box 9"/>
          <p:cNvSpPr txBox="1">
            <a:spLocks noChangeArrowheads="1"/>
          </p:cNvSpPr>
          <p:nvPr/>
        </p:nvSpPr>
        <p:spPr bwMode="auto">
          <a:xfrm>
            <a:off x="725488" y="4389438"/>
            <a:ext cx="8112125" cy="1017587"/>
          </a:xfrm>
          <a:prstGeom prst="rect">
            <a:avLst/>
          </a:prstGeom>
          <a:ln>
            <a:headEnd/>
            <a:tailEnd/>
          </a:ln>
        </p:spPr>
        <p:style>
          <a:lnRef idx="1">
            <a:schemeClr val="dk1"/>
          </a:lnRef>
          <a:fillRef idx="2">
            <a:schemeClr val="dk1"/>
          </a:fillRef>
          <a:effectRef idx="1">
            <a:schemeClr val="dk1"/>
          </a:effectRef>
          <a:fontRef idx="minor">
            <a:schemeClr val="dk1"/>
          </a:fontRef>
        </p:style>
        <p:txBody>
          <a:bodyPr lIns="90000" tIns="46800" rIns="90000" bIns="46800">
            <a:spAutoFit/>
          </a:bodyPr>
          <a:lstStyle/>
          <a:p>
            <a:pPr>
              <a:spcBef>
                <a:spcPts val="250"/>
              </a:spcBef>
              <a:tabLst>
                <a:tab pos="0" algn="l"/>
                <a:tab pos="352425" algn="l"/>
                <a:tab pos="908050" algn="l"/>
                <a:tab pos="1822450" algn="l"/>
                <a:tab pos="2736850" algn="l"/>
                <a:tab pos="3651250" algn="l"/>
                <a:tab pos="4565650" algn="l"/>
                <a:tab pos="5480050" algn="l"/>
                <a:tab pos="6394450" algn="l"/>
                <a:tab pos="7308850" algn="l"/>
                <a:tab pos="8223250" algn="l"/>
                <a:tab pos="9137650" algn="l"/>
                <a:tab pos="10052050" algn="l"/>
                <a:tab pos="10328275" algn="l"/>
                <a:tab pos="10779125" algn="l"/>
                <a:tab pos="10780713" algn="l"/>
              </a:tabLst>
              <a:defRPr/>
            </a:pPr>
            <a:r>
              <a:rPr lang="sv-SE" sz="1000" dirty="0">
                <a:solidFill>
                  <a:schemeClr val="bg1">
                    <a:lumMod val="50000"/>
                  </a:schemeClr>
                </a:solidFill>
                <a:cs typeface="Calibri" pitchFamily="34" charset="0"/>
              </a:rPr>
              <a:t>T 6	Pequenos atalhos em zonas abertas</a:t>
            </a:r>
          </a:p>
          <a:p>
            <a:pPr>
              <a:spcBef>
                <a:spcPts val="250"/>
              </a:spcBef>
              <a:tabLst>
                <a:tab pos="0" algn="l"/>
                <a:tab pos="352425" algn="l"/>
                <a:tab pos="908050" algn="l"/>
                <a:tab pos="1822450" algn="l"/>
                <a:tab pos="2736850" algn="l"/>
                <a:tab pos="3651250" algn="l"/>
                <a:tab pos="4565650" algn="l"/>
                <a:tab pos="5480050" algn="l"/>
                <a:tab pos="6394450" algn="l"/>
                <a:tab pos="7308850" algn="l"/>
                <a:tab pos="8223250" algn="l"/>
                <a:tab pos="9137650" algn="l"/>
                <a:tab pos="10052050" algn="l"/>
                <a:tab pos="10328275" algn="l"/>
                <a:tab pos="10779125" algn="l"/>
                <a:tab pos="10780713" algn="l"/>
              </a:tabLst>
              <a:defRPr/>
            </a:pPr>
            <a:r>
              <a:rPr lang="sv-SE" sz="1000" dirty="0">
                <a:solidFill>
                  <a:schemeClr val="bg1">
                    <a:lumMod val="50000"/>
                  </a:schemeClr>
                </a:solidFill>
                <a:cs typeface="Calibri" pitchFamily="34" charset="0"/>
              </a:rPr>
              <a:t>T 5	Referências lineares menos óbvias e alternância de tipo de referências utilizadas</a:t>
            </a:r>
          </a:p>
          <a:p>
            <a:pPr>
              <a:spcBef>
                <a:spcPts val="250"/>
              </a:spcBef>
              <a:tabLst>
                <a:tab pos="0" algn="l"/>
                <a:tab pos="352425" algn="l"/>
                <a:tab pos="908050" algn="l"/>
                <a:tab pos="1822450" algn="l"/>
                <a:tab pos="2736850" algn="l"/>
                <a:tab pos="3651250" algn="l"/>
                <a:tab pos="4565650" algn="l"/>
                <a:tab pos="5480050" algn="l"/>
                <a:tab pos="6394450" algn="l"/>
                <a:tab pos="7308850" algn="l"/>
                <a:tab pos="8223250" algn="l"/>
                <a:tab pos="9137650" algn="l"/>
                <a:tab pos="10052050" algn="l"/>
                <a:tab pos="10328275" algn="l"/>
                <a:tab pos="10779125" algn="l"/>
                <a:tab pos="10780713" algn="l"/>
              </a:tabLst>
              <a:defRPr/>
            </a:pPr>
            <a:r>
              <a:rPr lang="sv-SE" sz="1000" dirty="0">
                <a:solidFill>
                  <a:schemeClr val="bg1">
                    <a:lumMod val="50000"/>
                  </a:schemeClr>
                </a:solidFill>
                <a:cs typeface="Calibri" pitchFamily="34" charset="0"/>
              </a:rPr>
              <a:t>T 4	Ponto perto de referências lineares</a:t>
            </a:r>
          </a:p>
          <a:p>
            <a:pPr>
              <a:spcBef>
                <a:spcPts val="250"/>
              </a:spcBef>
              <a:tabLst>
                <a:tab pos="0" algn="l"/>
                <a:tab pos="352425" algn="l"/>
                <a:tab pos="908050" algn="l"/>
                <a:tab pos="1822450" algn="l"/>
                <a:tab pos="2736850" algn="l"/>
                <a:tab pos="3651250" algn="l"/>
                <a:tab pos="4565650" algn="l"/>
                <a:tab pos="5480050" algn="l"/>
                <a:tab pos="6394450" algn="l"/>
                <a:tab pos="7308850" algn="l"/>
                <a:tab pos="8223250" algn="l"/>
                <a:tab pos="9137650" algn="l"/>
                <a:tab pos="10052050" algn="l"/>
                <a:tab pos="10328275" algn="l"/>
                <a:tab pos="10779125" algn="l"/>
                <a:tab pos="10780713" algn="l"/>
              </a:tabLst>
              <a:defRPr/>
            </a:pPr>
            <a:r>
              <a:rPr lang="sv-SE" sz="1000" dirty="0">
                <a:solidFill>
                  <a:schemeClr val="bg1">
                    <a:lumMod val="50000"/>
                  </a:schemeClr>
                </a:solidFill>
                <a:cs typeface="Calibri" pitchFamily="34" charset="0"/>
              </a:rPr>
              <a:t>T 3	Alterar as referências lineares entre os pontos (durante a pernada)</a:t>
            </a:r>
          </a:p>
          <a:p>
            <a:pPr>
              <a:spcBef>
                <a:spcPts val="250"/>
              </a:spcBef>
              <a:tabLst>
                <a:tab pos="0" algn="l"/>
                <a:tab pos="352425" algn="l"/>
                <a:tab pos="908050" algn="l"/>
                <a:tab pos="1822450" algn="l"/>
                <a:tab pos="2736850" algn="l"/>
                <a:tab pos="3651250" algn="l"/>
                <a:tab pos="4565650" algn="l"/>
                <a:tab pos="5480050" algn="l"/>
                <a:tab pos="6394450" algn="l"/>
                <a:tab pos="7308850" algn="l"/>
                <a:tab pos="8223250" algn="l"/>
                <a:tab pos="9137650" algn="l"/>
                <a:tab pos="10052050" algn="l"/>
                <a:tab pos="10328275" algn="l"/>
                <a:tab pos="10779125" algn="l"/>
                <a:tab pos="10780713" algn="l"/>
              </a:tabLst>
              <a:defRPr/>
            </a:pPr>
            <a:r>
              <a:rPr lang="sv-SE" sz="1000" dirty="0">
                <a:solidFill>
                  <a:schemeClr val="bg1">
                    <a:lumMod val="50000"/>
                  </a:schemeClr>
                </a:solidFill>
                <a:cs typeface="Calibri" pitchFamily="34" charset="0"/>
              </a:rPr>
              <a:t>O 1	Escolha de itinerário (opção) tendo em conta a distância</a:t>
            </a:r>
          </a:p>
        </p:txBody>
      </p:sp>
      <p:sp>
        <p:nvSpPr>
          <p:cNvPr id="5130" name="Text Box 10"/>
          <p:cNvSpPr txBox="1">
            <a:spLocks noChangeArrowheads="1"/>
          </p:cNvSpPr>
          <p:nvPr/>
        </p:nvSpPr>
        <p:spPr bwMode="auto">
          <a:xfrm>
            <a:off x="285750" y="5373688"/>
            <a:ext cx="8572500" cy="633412"/>
          </a:xfrm>
          <a:prstGeom prst="rect">
            <a:avLst/>
          </a:prstGeom>
          <a:ln>
            <a:headEnd/>
            <a:tailEnd/>
          </a:ln>
        </p:spPr>
        <p:style>
          <a:lnRef idx="1">
            <a:schemeClr val="accent3"/>
          </a:lnRef>
          <a:fillRef idx="2">
            <a:schemeClr val="accent3"/>
          </a:fillRef>
          <a:effectRef idx="1">
            <a:schemeClr val="accent3"/>
          </a:effectRef>
          <a:fontRef idx="minor">
            <a:schemeClr val="dk1"/>
          </a:fontRef>
        </p:style>
        <p:txBody>
          <a:bodyPr lIns="90000" tIns="46800" rIns="90000" bIns="46800">
            <a:spAutoFit/>
          </a:bodyPr>
          <a:lstStyle/>
          <a:p>
            <a:pPr>
              <a:spcBef>
                <a:spcPts val="250"/>
              </a:spcBef>
              <a:tabLst>
                <a:tab pos="0" algn="l"/>
                <a:tab pos="352425" algn="l"/>
                <a:tab pos="908050" algn="l"/>
                <a:tab pos="1822450" algn="l"/>
                <a:tab pos="2736850" algn="l"/>
                <a:tab pos="3651250" algn="l"/>
                <a:tab pos="4565650" algn="l"/>
                <a:tab pos="5480050" algn="l"/>
                <a:tab pos="6394450" algn="l"/>
                <a:tab pos="7308850" algn="l"/>
                <a:tab pos="8223250" algn="l"/>
                <a:tab pos="9137650" algn="l"/>
                <a:tab pos="10052050" algn="l"/>
                <a:tab pos="10328275" algn="l"/>
                <a:tab pos="10779125" algn="l"/>
                <a:tab pos="10780713" algn="l"/>
              </a:tabLst>
              <a:defRPr/>
            </a:pPr>
            <a:r>
              <a:rPr lang="sv-SE" sz="1000" dirty="0">
                <a:solidFill>
                  <a:schemeClr val="bg1">
                    <a:lumMod val="50000"/>
                  </a:schemeClr>
                </a:solidFill>
                <a:cs typeface="Calibri" pitchFamily="34" charset="0"/>
              </a:rPr>
              <a:t>T 2	Alterar as referências lineares nos pontos (interceção de referências lineares)</a:t>
            </a:r>
          </a:p>
          <a:p>
            <a:pPr>
              <a:spcBef>
                <a:spcPts val="250"/>
              </a:spcBef>
              <a:tabLst>
                <a:tab pos="0" algn="l"/>
                <a:tab pos="352425" algn="l"/>
                <a:tab pos="908050" algn="l"/>
                <a:tab pos="1822450" algn="l"/>
                <a:tab pos="2736850" algn="l"/>
                <a:tab pos="3651250" algn="l"/>
                <a:tab pos="4565650" algn="l"/>
                <a:tab pos="5480050" algn="l"/>
                <a:tab pos="6394450" algn="l"/>
                <a:tab pos="7308850" algn="l"/>
                <a:tab pos="8223250" algn="l"/>
                <a:tab pos="9137650" algn="l"/>
                <a:tab pos="10052050" algn="l"/>
                <a:tab pos="10328275" algn="l"/>
                <a:tab pos="10779125" algn="l"/>
                <a:tab pos="10780713" algn="l"/>
              </a:tabLst>
              <a:defRPr/>
            </a:pPr>
            <a:r>
              <a:rPr lang="sv-SE" sz="1000" dirty="0">
                <a:solidFill>
                  <a:schemeClr val="bg1">
                    <a:lumMod val="50000"/>
                  </a:schemeClr>
                </a:solidFill>
                <a:cs typeface="Calibri" pitchFamily="34" charset="0"/>
              </a:rPr>
              <a:t>T 1	Manter as mesmas Referências lineares </a:t>
            </a:r>
          </a:p>
          <a:p>
            <a:pPr>
              <a:spcBef>
                <a:spcPts val="250"/>
              </a:spcBef>
              <a:tabLst>
                <a:tab pos="0" algn="l"/>
                <a:tab pos="352425" algn="l"/>
                <a:tab pos="908050" algn="l"/>
                <a:tab pos="1822450" algn="l"/>
                <a:tab pos="2736850" algn="l"/>
                <a:tab pos="3651250" algn="l"/>
                <a:tab pos="4565650" algn="l"/>
                <a:tab pos="5480050" algn="l"/>
                <a:tab pos="6394450" algn="l"/>
                <a:tab pos="7308850" algn="l"/>
                <a:tab pos="8223250" algn="l"/>
                <a:tab pos="9137650" algn="l"/>
                <a:tab pos="10052050" algn="l"/>
                <a:tab pos="10328275" algn="l"/>
                <a:tab pos="10779125" algn="l"/>
                <a:tab pos="10780713" algn="l"/>
              </a:tabLst>
              <a:defRPr/>
            </a:pPr>
            <a:r>
              <a:rPr lang="sv-SE" sz="1000" dirty="0">
                <a:solidFill>
                  <a:schemeClr val="bg1">
                    <a:lumMod val="50000"/>
                  </a:schemeClr>
                </a:solidFill>
                <a:cs typeface="Calibri" pitchFamily="34" charset="0"/>
              </a:rPr>
              <a:t>Não existem escolhas de itinerário, sendo o percurso naturalmente percetível</a:t>
            </a:r>
          </a:p>
        </p:txBody>
      </p:sp>
      <p:sp>
        <p:nvSpPr>
          <p:cNvPr id="9" name="Rectângulo 8"/>
          <p:cNvSpPr/>
          <p:nvPr/>
        </p:nvSpPr>
        <p:spPr>
          <a:xfrm>
            <a:off x="7032456" y="5364505"/>
            <a:ext cx="1594744" cy="584775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 algn="ctr">
              <a:defRPr/>
            </a:pPr>
            <a:r>
              <a:rPr lang="pt-PT" sz="3200" dirty="0">
                <a:ln w="17780" cmpd="sng">
                  <a:solidFill>
                    <a:srgbClr val="FFFFFF"/>
                  </a:solidFill>
                  <a:prstDash val="solid"/>
                  <a:miter lim="800000"/>
                </a:ln>
                <a:solidFill>
                  <a:schemeClr val="bg1">
                    <a:lumMod val="50000"/>
                  </a:schemeClr>
                </a:solidFill>
                <a:effectLst>
                  <a:outerShdw blurRad="50800" algn="tl" rotWithShape="0">
                    <a:srgbClr val="000000"/>
                  </a:outerShdw>
                </a:effectLst>
                <a:latin typeface="Calibri" pitchFamily="34" charset="0"/>
                <a:cs typeface="Calibri" pitchFamily="34" charset="0"/>
              </a:rPr>
              <a:t>nível1</a:t>
            </a:r>
          </a:p>
        </p:txBody>
      </p:sp>
      <p:sp>
        <p:nvSpPr>
          <p:cNvPr id="10" name="Rectângulo 9"/>
          <p:cNvSpPr/>
          <p:nvPr/>
        </p:nvSpPr>
        <p:spPr>
          <a:xfrm>
            <a:off x="7032424" y="4532336"/>
            <a:ext cx="1594744" cy="584775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 algn="ctr">
              <a:defRPr/>
            </a:pPr>
            <a:r>
              <a:rPr lang="pt-PT" sz="3200" dirty="0">
                <a:ln w="17780" cmpd="sng">
                  <a:solidFill>
                    <a:srgbClr val="FFFFFF"/>
                  </a:solidFill>
                  <a:prstDash val="solid"/>
                  <a:miter lim="800000"/>
                </a:ln>
                <a:solidFill>
                  <a:schemeClr val="bg1">
                    <a:lumMod val="50000"/>
                  </a:schemeClr>
                </a:solidFill>
                <a:effectLst>
                  <a:outerShdw blurRad="50800" algn="tl" rotWithShape="0">
                    <a:srgbClr val="000000"/>
                  </a:outerShdw>
                </a:effectLst>
                <a:latin typeface="Calibri" pitchFamily="34" charset="0"/>
                <a:cs typeface="Calibri" pitchFamily="34" charset="0"/>
              </a:rPr>
              <a:t>nível2</a:t>
            </a:r>
          </a:p>
        </p:txBody>
      </p:sp>
      <p:sp>
        <p:nvSpPr>
          <p:cNvPr id="11" name="Rectângulo 10"/>
          <p:cNvSpPr/>
          <p:nvPr/>
        </p:nvSpPr>
        <p:spPr>
          <a:xfrm>
            <a:off x="7032456" y="3600253"/>
            <a:ext cx="1594744" cy="584775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 algn="ctr">
              <a:defRPr/>
            </a:pPr>
            <a:r>
              <a:rPr lang="pt-PT" sz="3200" dirty="0">
                <a:ln w="17780" cmpd="sng">
                  <a:solidFill>
                    <a:srgbClr val="FFFFFF"/>
                  </a:solidFill>
                  <a:prstDash val="solid"/>
                  <a:miter lim="800000"/>
                </a:ln>
                <a:solidFill>
                  <a:schemeClr val="bg1">
                    <a:lumMod val="50000"/>
                  </a:schemeClr>
                </a:solidFill>
                <a:effectLst>
                  <a:outerShdw blurRad="50800" algn="tl" rotWithShape="0">
                    <a:srgbClr val="000000"/>
                  </a:outerShdw>
                </a:effectLst>
                <a:latin typeface="Calibri" pitchFamily="34" charset="0"/>
                <a:cs typeface="Calibri" pitchFamily="34" charset="0"/>
              </a:rPr>
              <a:t>nível3</a:t>
            </a:r>
          </a:p>
        </p:txBody>
      </p:sp>
      <p:sp>
        <p:nvSpPr>
          <p:cNvPr id="12" name="Rectângulo 11"/>
          <p:cNvSpPr/>
          <p:nvPr/>
        </p:nvSpPr>
        <p:spPr>
          <a:xfrm>
            <a:off x="7032456" y="2674948"/>
            <a:ext cx="1594744" cy="584775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 algn="ctr">
              <a:defRPr/>
            </a:pPr>
            <a:r>
              <a:rPr lang="pt-PT" sz="3200" dirty="0">
                <a:ln w="17780" cmpd="sng">
                  <a:solidFill>
                    <a:srgbClr val="FFFFFF"/>
                  </a:solidFill>
                  <a:prstDash val="solid"/>
                  <a:miter lim="800000"/>
                </a:ln>
                <a:solidFill>
                  <a:schemeClr val="bg1">
                    <a:lumMod val="50000"/>
                  </a:schemeClr>
                </a:solidFill>
                <a:effectLst>
                  <a:outerShdw blurRad="50800" algn="tl" rotWithShape="0">
                    <a:srgbClr val="000000"/>
                  </a:outerShdw>
                </a:effectLst>
                <a:latin typeface="Calibri" pitchFamily="34" charset="0"/>
                <a:cs typeface="Calibri" pitchFamily="34" charset="0"/>
              </a:rPr>
              <a:t>nível4</a:t>
            </a:r>
          </a:p>
        </p:txBody>
      </p:sp>
      <p:sp>
        <p:nvSpPr>
          <p:cNvPr id="13" name="Rectângulo 12"/>
          <p:cNvSpPr/>
          <p:nvPr/>
        </p:nvSpPr>
        <p:spPr>
          <a:xfrm>
            <a:off x="7032424" y="1746254"/>
            <a:ext cx="1594744" cy="584775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 algn="ctr">
              <a:defRPr/>
            </a:pPr>
            <a:r>
              <a:rPr lang="pt-PT" sz="3200" b="1" dirty="0">
                <a:ln w="17780" cmpd="sng">
                  <a:solidFill>
                    <a:srgbClr val="FFFFFF"/>
                  </a:solidFill>
                  <a:prstDash val="solid"/>
                  <a:miter lim="800000"/>
                </a:ln>
                <a:effectLst>
                  <a:outerShdw blurRad="50800" algn="tl" rotWithShape="0">
                    <a:srgbClr val="000000"/>
                  </a:outerShdw>
                </a:effectLst>
                <a:latin typeface="Calibri" pitchFamily="34" charset="0"/>
                <a:cs typeface="Calibri" pitchFamily="34" charset="0"/>
              </a:rPr>
              <a:t>nível5</a:t>
            </a:r>
          </a:p>
        </p:txBody>
      </p:sp>
      <p:sp>
        <p:nvSpPr>
          <p:cNvPr id="16" name="Rectangle 6"/>
          <p:cNvSpPr txBox="1">
            <a:spLocks noChangeArrowheads="1"/>
          </p:cNvSpPr>
          <p:nvPr/>
        </p:nvSpPr>
        <p:spPr bwMode="auto">
          <a:xfrm>
            <a:off x="482600" y="404813"/>
            <a:ext cx="6249988" cy="1143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anchor="ctr"/>
          <a:lstStyle/>
          <a:p>
            <a:pPr algn="ctr">
              <a:buFont typeface="Wingdings" pitchFamily="2" charset="2"/>
              <a:buChar char="v"/>
              <a:defRPr/>
            </a:pPr>
            <a:r>
              <a:rPr lang="pt-PT" sz="2800" kern="0" dirty="0">
                <a:solidFill>
                  <a:schemeClr val="accent2"/>
                </a:solidFill>
                <a:latin typeface="Calibri" pitchFamily="34" charset="0"/>
                <a:ea typeface="+mj-ea"/>
                <a:cs typeface="Calibri" pitchFamily="34" charset="0"/>
              </a:rPr>
              <a:t>Níveis de dificuldade:</a:t>
            </a:r>
            <a:endParaRPr lang="pt-PT" sz="2800" kern="0" dirty="0">
              <a:solidFill>
                <a:schemeClr val="tx2"/>
              </a:solidFill>
              <a:latin typeface="Calibri" pitchFamily="34" charset="0"/>
              <a:ea typeface="+mj-ea"/>
              <a:cs typeface="Calibri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867263901"/>
      </p:ext>
    </p:extLst>
  </p:cSld>
  <p:clrMapOvr>
    <a:masterClrMapping/>
  </p:clrMapOvr>
  <p:transition spd="slow">
    <p:fade thruBlk="1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additive="repl"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 additive="repl">
                                        <p:cTn id="7" dur="1000"/>
                                        <p:tgtEl>
                                          <p:spTgt spid="513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 nodeType="afterGroup">
                            <p:stCondLst>
                              <p:cond delay="1000"/>
                            </p:stCondLst>
                            <p:childTnLst>
                              <p:par>
                                <p:cTn id="9" presetID="10" presetClass="entr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additive="repl"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 additive="repl">
                                        <p:cTn id="11" dur="1000"/>
                                        <p:tgtEl>
                                          <p:spTgt spid="512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 nodeType="afterGroup">
                            <p:stCondLst>
                              <p:cond delay="2000"/>
                            </p:stCondLst>
                            <p:childTnLst>
                              <p:par>
                                <p:cTn id="13" presetID="10" presetClass="entr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additive="repl"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 additive="repl">
                                        <p:cTn id="15" dur="1000"/>
                                        <p:tgtEl>
                                          <p:spTgt spid="51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 nodeType="afterGroup">
                            <p:stCondLst>
                              <p:cond delay="3000"/>
                            </p:stCondLst>
                            <p:childTnLst>
                              <p:par>
                                <p:cTn id="17" presetID="10" presetClass="entr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additive="repl"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 additive="repl">
                                        <p:cTn id="19" dur="1000"/>
                                        <p:tgtEl>
                                          <p:spTgt spid="51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 nodeType="afterGroup">
                            <p:stCondLst>
                              <p:cond delay="4000"/>
                            </p:stCondLst>
                            <p:childTnLst>
                              <p:par>
                                <p:cTn id="21" presetID="10" presetClass="entr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additive="repl"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 additive="repl">
                                        <p:cTn id="23" dur="1000"/>
                                        <p:tgtEl>
                                          <p:spTgt spid="51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7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52578" name="Picture 1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505450" y="0"/>
            <a:ext cx="3638550" cy="23764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15875" algn="ctr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6" name="Rectângulo 5"/>
          <p:cNvSpPr/>
          <p:nvPr/>
        </p:nvSpPr>
        <p:spPr>
          <a:xfrm>
            <a:off x="1331640" y="151179"/>
            <a:ext cx="2214578" cy="646331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 algn="ctr">
              <a:defRPr/>
            </a:pPr>
            <a:r>
              <a:rPr lang="pt-PT" sz="3600" b="1" dirty="0">
                <a:ln w="17780" cmpd="sng">
                  <a:solidFill>
                    <a:srgbClr val="FFFFFF"/>
                  </a:solidFill>
                  <a:prstDash val="solid"/>
                  <a:miter lim="800000"/>
                </a:ln>
                <a:gradFill rotWithShape="1">
                  <a:gsLst>
                    <a:gs pos="0">
                      <a:srgbClr val="000000">
                        <a:tint val="92000"/>
                        <a:shade val="100000"/>
                        <a:satMod val="150000"/>
                      </a:srgbClr>
                    </a:gs>
                    <a:gs pos="49000">
                      <a:srgbClr val="000000">
                        <a:tint val="89000"/>
                        <a:shade val="90000"/>
                        <a:satMod val="150000"/>
                      </a:srgbClr>
                    </a:gs>
                    <a:gs pos="50000">
                      <a:srgbClr val="000000">
                        <a:tint val="100000"/>
                        <a:shade val="75000"/>
                        <a:satMod val="150000"/>
                      </a:srgbClr>
                    </a:gs>
                    <a:gs pos="95000">
                      <a:srgbClr val="000000">
                        <a:shade val="47000"/>
                        <a:satMod val="150000"/>
                      </a:srgbClr>
                    </a:gs>
                    <a:gs pos="100000">
                      <a:srgbClr val="000000">
                        <a:shade val="39000"/>
                        <a:satMod val="150000"/>
                      </a:srgbClr>
                    </a:gs>
                  </a:gsLst>
                  <a:lin ang="5400000"/>
                </a:gradFill>
                <a:effectLst>
                  <a:outerShdw blurRad="50800" algn="tl" rotWithShape="0">
                    <a:srgbClr val="000000"/>
                  </a:outerShdw>
                </a:effectLst>
                <a:latin typeface="Calibri" pitchFamily="34" charset="0"/>
                <a:cs typeface="Calibri" pitchFamily="34" charset="0"/>
              </a:rPr>
              <a:t>Nível 5</a:t>
            </a:r>
          </a:p>
        </p:txBody>
      </p:sp>
      <p:sp>
        <p:nvSpPr>
          <p:cNvPr id="152580" name="Rectângulo 6"/>
          <p:cNvSpPr>
            <a:spLocks noChangeArrowheads="1"/>
          </p:cNvSpPr>
          <p:nvPr/>
        </p:nvSpPr>
        <p:spPr bwMode="auto">
          <a:xfrm>
            <a:off x="250746" y="1159123"/>
            <a:ext cx="8501062" cy="526297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tabLst>
                <a:tab pos="0" algn="l"/>
                <a:tab pos="352425" algn="l"/>
                <a:tab pos="908050" algn="l"/>
                <a:tab pos="1822450" algn="l"/>
                <a:tab pos="2736850" algn="l"/>
                <a:tab pos="3651250" algn="l"/>
                <a:tab pos="4565650" algn="l"/>
                <a:tab pos="5480050" algn="l"/>
                <a:tab pos="6394450" algn="l"/>
                <a:tab pos="7308850" algn="l"/>
                <a:tab pos="8223250" algn="l"/>
                <a:tab pos="9137650" algn="l"/>
                <a:tab pos="10052050" algn="l"/>
                <a:tab pos="10328275" algn="l"/>
                <a:tab pos="10779125" algn="l"/>
                <a:tab pos="10780713" algn="l"/>
              </a:tabLs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tabLst>
                <a:tab pos="0" algn="l"/>
                <a:tab pos="352425" algn="l"/>
                <a:tab pos="908050" algn="l"/>
                <a:tab pos="1822450" algn="l"/>
                <a:tab pos="2736850" algn="l"/>
                <a:tab pos="3651250" algn="l"/>
                <a:tab pos="4565650" algn="l"/>
                <a:tab pos="5480050" algn="l"/>
                <a:tab pos="6394450" algn="l"/>
                <a:tab pos="7308850" algn="l"/>
                <a:tab pos="8223250" algn="l"/>
                <a:tab pos="9137650" algn="l"/>
                <a:tab pos="10052050" algn="l"/>
                <a:tab pos="10328275" algn="l"/>
                <a:tab pos="10779125" algn="l"/>
                <a:tab pos="10780713" algn="l"/>
              </a:tabLs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tabLst>
                <a:tab pos="0" algn="l"/>
                <a:tab pos="352425" algn="l"/>
                <a:tab pos="908050" algn="l"/>
                <a:tab pos="1822450" algn="l"/>
                <a:tab pos="2736850" algn="l"/>
                <a:tab pos="3651250" algn="l"/>
                <a:tab pos="4565650" algn="l"/>
                <a:tab pos="5480050" algn="l"/>
                <a:tab pos="6394450" algn="l"/>
                <a:tab pos="7308850" algn="l"/>
                <a:tab pos="8223250" algn="l"/>
                <a:tab pos="9137650" algn="l"/>
                <a:tab pos="10052050" algn="l"/>
                <a:tab pos="10328275" algn="l"/>
                <a:tab pos="10779125" algn="l"/>
                <a:tab pos="10780713" algn="l"/>
              </a:tabLs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tabLst>
                <a:tab pos="0" algn="l"/>
                <a:tab pos="352425" algn="l"/>
                <a:tab pos="908050" algn="l"/>
                <a:tab pos="1822450" algn="l"/>
                <a:tab pos="2736850" algn="l"/>
                <a:tab pos="3651250" algn="l"/>
                <a:tab pos="4565650" algn="l"/>
                <a:tab pos="5480050" algn="l"/>
                <a:tab pos="6394450" algn="l"/>
                <a:tab pos="7308850" algn="l"/>
                <a:tab pos="8223250" algn="l"/>
                <a:tab pos="9137650" algn="l"/>
                <a:tab pos="10052050" algn="l"/>
                <a:tab pos="10328275" algn="l"/>
                <a:tab pos="10779125" algn="l"/>
                <a:tab pos="10780713" algn="l"/>
              </a:tabLs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tabLst>
                <a:tab pos="0" algn="l"/>
                <a:tab pos="352425" algn="l"/>
                <a:tab pos="908050" algn="l"/>
                <a:tab pos="1822450" algn="l"/>
                <a:tab pos="2736850" algn="l"/>
                <a:tab pos="3651250" algn="l"/>
                <a:tab pos="4565650" algn="l"/>
                <a:tab pos="5480050" algn="l"/>
                <a:tab pos="6394450" algn="l"/>
                <a:tab pos="7308850" algn="l"/>
                <a:tab pos="8223250" algn="l"/>
                <a:tab pos="9137650" algn="l"/>
                <a:tab pos="10052050" algn="l"/>
                <a:tab pos="10328275" algn="l"/>
                <a:tab pos="10779125" algn="l"/>
                <a:tab pos="10780713" algn="l"/>
              </a:tabLs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tabLst>
                <a:tab pos="0" algn="l"/>
                <a:tab pos="352425" algn="l"/>
                <a:tab pos="908050" algn="l"/>
                <a:tab pos="1822450" algn="l"/>
                <a:tab pos="2736850" algn="l"/>
                <a:tab pos="3651250" algn="l"/>
                <a:tab pos="4565650" algn="l"/>
                <a:tab pos="5480050" algn="l"/>
                <a:tab pos="6394450" algn="l"/>
                <a:tab pos="7308850" algn="l"/>
                <a:tab pos="8223250" algn="l"/>
                <a:tab pos="9137650" algn="l"/>
                <a:tab pos="10052050" algn="l"/>
                <a:tab pos="10328275" algn="l"/>
                <a:tab pos="10779125" algn="l"/>
                <a:tab pos="10780713" algn="l"/>
              </a:tabLs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tabLst>
                <a:tab pos="0" algn="l"/>
                <a:tab pos="352425" algn="l"/>
                <a:tab pos="908050" algn="l"/>
                <a:tab pos="1822450" algn="l"/>
                <a:tab pos="2736850" algn="l"/>
                <a:tab pos="3651250" algn="l"/>
                <a:tab pos="4565650" algn="l"/>
                <a:tab pos="5480050" algn="l"/>
                <a:tab pos="6394450" algn="l"/>
                <a:tab pos="7308850" algn="l"/>
                <a:tab pos="8223250" algn="l"/>
                <a:tab pos="9137650" algn="l"/>
                <a:tab pos="10052050" algn="l"/>
                <a:tab pos="10328275" algn="l"/>
                <a:tab pos="10779125" algn="l"/>
                <a:tab pos="10780713" algn="l"/>
              </a:tabLs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tabLst>
                <a:tab pos="0" algn="l"/>
                <a:tab pos="352425" algn="l"/>
                <a:tab pos="908050" algn="l"/>
                <a:tab pos="1822450" algn="l"/>
                <a:tab pos="2736850" algn="l"/>
                <a:tab pos="3651250" algn="l"/>
                <a:tab pos="4565650" algn="l"/>
                <a:tab pos="5480050" algn="l"/>
                <a:tab pos="6394450" algn="l"/>
                <a:tab pos="7308850" algn="l"/>
                <a:tab pos="8223250" algn="l"/>
                <a:tab pos="9137650" algn="l"/>
                <a:tab pos="10052050" algn="l"/>
                <a:tab pos="10328275" algn="l"/>
                <a:tab pos="10779125" algn="l"/>
                <a:tab pos="10780713" algn="l"/>
              </a:tabLs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tabLst>
                <a:tab pos="0" algn="l"/>
                <a:tab pos="352425" algn="l"/>
                <a:tab pos="908050" algn="l"/>
                <a:tab pos="1822450" algn="l"/>
                <a:tab pos="2736850" algn="l"/>
                <a:tab pos="3651250" algn="l"/>
                <a:tab pos="4565650" algn="l"/>
                <a:tab pos="5480050" algn="l"/>
                <a:tab pos="6394450" algn="l"/>
                <a:tab pos="7308850" algn="l"/>
                <a:tab pos="8223250" algn="l"/>
                <a:tab pos="9137650" algn="l"/>
                <a:tab pos="10052050" algn="l"/>
                <a:tab pos="10328275" algn="l"/>
                <a:tab pos="10779125" algn="l"/>
                <a:tab pos="10780713" algn="l"/>
              </a:tabLs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marL="85725" indent="-85725">
              <a:spcBef>
                <a:spcPts val="0"/>
              </a:spcBef>
              <a:buFont typeface="Arial" panose="020B0604020202020204" pitchFamily="34" charset="0"/>
              <a:buChar char="•"/>
              <a:tabLst>
                <a:tab pos="85725" algn="l"/>
                <a:tab pos="352425" algn="l"/>
                <a:tab pos="908050" algn="l"/>
                <a:tab pos="1822450" algn="l"/>
                <a:tab pos="2736850" algn="l"/>
                <a:tab pos="3651250" algn="l"/>
                <a:tab pos="4565650" algn="l"/>
                <a:tab pos="5480050" algn="l"/>
                <a:tab pos="6394450" algn="l"/>
                <a:tab pos="7308850" algn="l"/>
                <a:tab pos="8223250" algn="l"/>
                <a:tab pos="9137650" algn="l"/>
                <a:tab pos="10052050" algn="l"/>
                <a:tab pos="10328275" algn="l"/>
                <a:tab pos="10779125" algn="l"/>
                <a:tab pos="10780713" algn="l"/>
              </a:tabLst>
            </a:pPr>
            <a:r>
              <a:rPr lang="pt-PT" altLang="pt-PT" u="none" dirty="0">
                <a:latin typeface="Calibri" panose="020F0502020204030204" pitchFamily="34" charset="0"/>
                <a:cs typeface="Calibri" panose="020F0502020204030204" pitchFamily="34" charset="0"/>
              </a:rPr>
              <a:t>Pontos em todo o tipo de elementos e </a:t>
            </a:r>
            <a:endParaRPr lang="pt-PT" altLang="pt-PT" u="none" dirty="0" smtClean="0">
              <a:latin typeface="Calibri" panose="020F0502020204030204" pitchFamily="34" charset="0"/>
              <a:cs typeface="Calibri" panose="020F0502020204030204" pitchFamily="34" charset="0"/>
            </a:endParaRPr>
          </a:p>
          <a:p>
            <a:pPr marL="85725" indent="-85725">
              <a:spcBef>
                <a:spcPts val="0"/>
              </a:spcBef>
              <a:tabLst>
                <a:tab pos="85725" algn="l"/>
                <a:tab pos="352425" algn="l"/>
                <a:tab pos="908050" algn="l"/>
                <a:tab pos="1822450" algn="l"/>
                <a:tab pos="2736850" algn="l"/>
                <a:tab pos="3651250" algn="l"/>
                <a:tab pos="4565650" algn="l"/>
                <a:tab pos="5480050" algn="l"/>
                <a:tab pos="6394450" algn="l"/>
                <a:tab pos="7308850" algn="l"/>
                <a:tab pos="8223250" algn="l"/>
                <a:tab pos="9137650" algn="l"/>
                <a:tab pos="10052050" algn="l"/>
                <a:tab pos="10328275" algn="l"/>
                <a:tab pos="10779125" algn="l"/>
                <a:tab pos="10780713" algn="l"/>
              </a:tabLst>
            </a:pPr>
            <a:r>
              <a:rPr lang="pt-PT" altLang="pt-PT" u="none" dirty="0" smtClean="0">
                <a:latin typeface="Calibri" panose="020F0502020204030204" pitchFamily="34" charset="0"/>
                <a:cs typeface="Calibri" panose="020F0502020204030204" pitchFamily="34" charset="0"/>
              </a:rPr>
              <a:t>  principalmente </a:t>
            </a:r>
            <a:r>
              <a:rPr lang="pt-PT" altLang="pt-PT" u="none" dirty="0">
                <a:latin typeface="Calibri" panose="020F0502020204030204" pitchFamily="34" charset="0"/>
                <a:cs typeface="Calibri" panose="020F0502020204030204" pitchFamily="34" charset="0"/>
              </a:rPr>
              <a:t>a exigir uma leitura fina.</a:t>
            </a:r>
          </a:p>
          <a:p>
            <a:pPr marL="85725" indent="-85725">
              <a:spcBef>
                <a:spcPts val="0"/>
              </a:spcBef>
              <a:buFont typeface="Arial" panose="020B0604020202020204" pitchFamily="34" charset="0"/>
              <a:buChar char="•"/>
              <a:tabLst>
                <a:tab pos="85725" algn="l"/>
                <a:tab pos="352425" algn="l"/>
                <a:tab pos="908050" algn="l"/>
                <a:tab pos="1822450" algn="l"/>
                <a:tab pos="2736850" algn="l"/>
                <a:tab pos="3651250" algn="l"/>
                <a:tab pos="4565650" algn="l"/>
                <a:tab pos="5480050" algn="l"/>
                <a:tab pos="6394450" algn="l"/>
                <a:tab pos="7308850" algn="l"/>
                <a:tab pos="8223250" algn="l"/>
                <a:tab pos="9137650" algn="l"/>
                <a:tab pos="10052050" algn="l"/>
                <a:tab pos="10328275" algn="l"/>
                <a:tab pos="10779125" algn="l"/>
                <a:tab pos="10780713" algn="l"/>
              </a:tabLst>
            </a:pPr>
            <a:endParaRPr lang="pt-PT" altLang="pt-PT" u="none" dirty="0">
              <a:latin typeface="Calibri" panose="020F0502020204030204" pitchFamily="34" charset="0"/>
              <a:cs typeface="Calibri" panose="020F0502020204030204" pitchFamily="34" charset="0"/>
            </a:endParaRPr>
          </a:p>
          <a:p>
            <a:pPr marL="85725" indent="-85725">
              <a:spcBef>
                <a:spcPts val="0"/>
              </a:spcBef>
              <a:buFont typeface="Arial" panose="020B0604020202020204" pitchFamily="34" charset="0"/>
              <a:buChar char="•"/>
              <a:tabLst>
                <a:tab pos="85725" algn="l"/>
                <a:tab pos="352425" algn="l"/>
                <a:tab pos="908050" algn="l"/>
                <a:tab pos="1822450" algn="l"/>
                <a:tab pos="2736850" algn="l"/>
                <a:tab pos="3651250" algn="l"/>
                <a:tab pos="4565650" algn="l"/>
                <a:tab pos="5480050" algn="l"/>
                <a:tab pos="6394450" algn="l"/>
                <a:tab pos="7308850" algn="l"/>
                <a:tab pos="8223250" algn="l"/>
                <a:tab pos="9137650" algn="l"/>
                <a:tab pos="10052050" algn="l"/>
                <a:tab pos="10328275" algn="l"/>
                <a:tab pos="10779125" algn="l"/>
                <a:tab pos="10780713" algn="l"/>
              </a:tabLst>
            </a:pPr>
            <a:r>
              <a:rPr lang="pt-PT" altLang="pt-PT" u="none" dirty="0">
                <a:latin typeface="Calibri" panose="020F0502020204030204" pitchFamily="34" charset="0"/>
                <a:cs typeface="Calibri" panose="020F0502020204030204" pitchFamily="34" charset="0"/>
              </a:rPr>
              <a:t>Interpretação detalhada do relevo.</a:t>
            </a:r>
          </a:p>
          <a:p>
            <a:pPr marL="85725" indent="-85725">
              <a:spcBef>
                <a:spcPts val="0"/>
              </a:spcBef>
              <a:buFont typeface="Arial" panose="020B0604020202020204" pitchFamily="34" charset="0"/>
              <a:buChar char="•"/>
              <a:tabLst>
                <a:tab pos="85725" algn="l"/>
                <a:tab pos="352425" algn="l"/>
                <a:tab pos="908050" algn="l"/>
                <a:tab pos="1822450" algn="l"/>
                <a:tab pos="2736850" algn="l"/>
                <a:tab pos="3651250" algn="l"/>
                <a:tab pos="4565650" algn="l"/>
                <a:tab pos="5480050" algn="l"/>
                <a:tab pos="6394450" algn="l"/>
                <a:tab pos="7308850" algn="l"/>
                <a:tab pos="8223250" algn="l"/>
                <a:tab pos="9137650" algn="l"/>
                <a:tab pos="10052050" algn="l"/>
                <a:tab pos="10328275" algn="l"/>
                <a:tab pos="10779125" algn="l"/>
                <a:tab pos="10780713" algn="l"/>
              </a:tabLst>
            </a:pPr>
            <a:endParaRPr lang="pt-PT" altLang="pt-PT" u="none" dirty="0">
              <a:latin typeface="Calibri" panose="020F0502020204030204" pitchFamily="34" charset="0"/>
              <a:cs typeface="Calibri" panose="020F0502020204030204" pitchFamily="34" charset="0"/>
            </a:endParaRPr>
          </a:p>
          <a:p>
            <a:pPr marL="85725" indent="-85725">
              <a:spcBef>
                <a:spcPts val="0"/>
              </a:spcBef>
              <a:buFont typeface="Arial" panose="020B0604020202020204" pitchFamily="34" charset="0"/>
              <a:buChar char="•"/>
              <a:tabLst>
                <a:tab pos="85725" algn="l"/>
                <a:tab pos="352425" algn="l"/>
                <a:tab pos="908050" algn="l"/>
                <a:tab pos="1822450" algn="l"/>
                <a:tab pos="2736850" algn="l"/>
                <a:tab pos="3651250" algn="l"/>
                <a:tab pos="4565650" algn="l"/>
                <a:tab pos="5480050" algn="l"/>
                <a:tab pos="6394450" algn="l"/>
                <a:tab pos="7308850" algn="l"/>
                <a:tab pos="8223250" algn="l"/>
                <a:tab pos="9137650" algn="l"/>
                <a:tab pos="10052050" algn="l"/>
                <a:tab pos="10328275" algn="l"/>
                <a:tab pos="10779125" algn="l"/>
                <a:tab pos="10780713" algn="l"/>
              </a:tabLst>
            </a:pPr>
            <a:r>
              <a:rPr lang="pt-PT" altLang="pt-PT" u="none" dirty="0">
                <a:latin typeface="Calibri" panose="020F0502020204030204" pitchFamily="34" charset="0"/>
                <a:cs typeface="Calibri" panose="020F0502020204030204" pitchFamily="34" charset="0"/>
              </a:rPr>
              <a:t>Pontos em áreas com pouco detalhe.</a:t>
            </a:r>
          </a:p>
          <a:p>
            <a:pPr marL="85725" indent="-85725">
              <a:spcBef>
                <a:spcPts val="0"/>
              </a:spcBef>
              <a:buFont typeface="Arial" panose="020B0604020202020204" pitchFamily="34" charset="0"/>
              <a:buChar char="•"/>
              <a:tabLst>
                <a:tab pos="85725" algn="l"/>
                <a:tab pos="352425" algn="l"/>
                <a:tab pos="908050" algn="l"/>
                <a:tab pos="1822450" algn="l"/>
                <a:tab pos="2736850" algn="l"/>
                <a:tab pos="3651250" algn="l"/>
                <a:tab pos="4565650" algn="l"/>
                <a:tab pos="5480050" algn="l"/>
                <a:tab pos="6394450" algn="l"/>
                <a:tab pos="7308850" algn="l"/>
                <a:tab pos="8223250" algn="l"/>
                <a:tab pos="9137650" algn="l"/>
                <a:tab pos="10052050" algn="l"/>
                <a:tab pos="10328275" algn="l"/>
                <a:tab pos="10779125" algn="l"/>
                <a:tab pos="10780713" algn="l"/>
              </a:tabLst>
            </a:pPr>
            <a:endParaRPr lang="pt-PT" altLang="pt-PT" u="none" dirty="0">
              <a:latin typeface="Calibri" panose="020F0502020204030204" pitchFamily="34" charset="0"/>
              <a:cs typeface="Calibri" panose="020F0502020204030204" pitchFamily="34" charset="0"/>
            </a:endParaRPr>
          </a:p>
          <a:p>
            <a:pPr marL="85725" indent="-85725">
              <a:spcBef>
                <a:spcPts val="0"/>
              </a:spcBef>
              <a:buFont typeface="Arial" panose="020B0604020202020204" pitchFamily="34" charset="0"/>
              <a:buChar char="•"/>
              <a:tabLst>
                <a:tab pos="85725" algn="l"/>
                <a:tab pos="352425" algn="l"/>
                <a:tab pos="908050" algn="l"/>
                <a:tab pos="1822450" algn="l"/>
                <a:tab pos="2736850" algn="l"/>
                <a:tab pos="3651250" algn="l"/>
                <a:tab pos="4565650" algn="l"/>
                <a:tab pos="5480050" algn="l"/>
                <a:tab pos="6394450" algn="l"/>
                <a:tab pos="7308850" algn="l"/>
                <a:tab pos="8223250" algn="l"/>
                <a:tab pos="9137650" algn="l"/>
                <a:tab pos="10052050" algn="l"/>
                <a:tab pos="10328275" algn="l"/>
                <a:tab pos="10779125" algn="l"/>
                <a:tab pos="10780713" algn="l"/>
              </a:tabLst>
            </a:pPr>
            <a:r>
              <a:rPr lang="pt-PT" altLang="pt-PT" u="none" dirty="0">
                <a:latin typeface="Calibri" panose="020F0502020204030204" pitchFamily="34" charset="0"/>
                <a:cs typeface="Calibri" panose="020F0502020204030204" pitchFamily="34" charset="0"/>
              </a:rPr>
              <a:t>Pontos sem grandes referências de relocalização na zona, nem com pontos de ataque  óbvios.</a:t>
            </a:r>
          </a:p>
          <a:p>
            <a:pPr marL="85725" indent="-85725">
              <a:spcBef>
                <a:spcPts val="0"/>
              </a:spcBef>
              <a:buFont typeface="Arial" panose="020B0604020202020204" pitchFamily="34" charset="0"/>
              <a:buChar char="•"/>
              <a:tabLst>
                <a:tab pos="85725" algn="l"/>
                <a:tab pos="352425" algn="l"/>
                <a:tab pos="908050" algn="l"/>
                <a:tab pos="1822450" algn="l"/>
                <a:tab pos="2736850" algn="l"/>
                <a:tab pos="3651250" algn="l"/>
                <a:tab pos="4565650" algn="l"/>
                <a:tab pos="5480050" algn="l"/>
                <a:tab pos="6394450" algn="l"/>
                <a:tab pos="7308850" algn="l"/>
                <a:tab pos="8223250" algn="l"/>
                <a:tab pos="9137650" algn="l"/>
                <a:tab pos="10052050" algn="l"/>
                <a:tab pos="10328275" algn="l"/>
                <a:tab pos="10779125" algn="l"/>
                <a:tab pos="10780713" algn="l"/>
              </a:tabLst>
            </a:pPr>
            <a:endParaRPr lang="pt-PT" altLang="pt-PT" u="none" dirty="0">
              <a:latin typeface="Calibri" panose="020F0502020204030204" pitchFamily="34" charset="0"/>
              <a:cs typeface="Calibri" panose="020F0502020204030204" pitchFamily="34" charset="0"/>
            </a:endParaRPr>
          </a:p>
          <a:p>
            <a:pPr marL="85725" indent="-85725">
              <a:spcBef>
                <a:spcPts val="0"/>
              </a:spcBef>
              <a:buFont typeface="Arial" panose="020B0604020202020204" pitchFamily="34" charset="0"/>
              <a:buChar char="•"/>
              <a:tabLst>
                <a:tab pos="85725" algn="l"/>
                <a:tab pos="352425" algn="l"/>
                <a:tab pos="908050" algn="l"/>
                <a:tab pos="1822450" algn="l"/>
                <a:tab pos="2736850" algn="l"/>
                <a:tab pos="3651250" algn="l"/>
                <a:tab pos="4565650" algn="l"/>
                <a:tab pos="5480050" algn="l"/>
                <a:tab pos="6394450" algn="l"/>
                <a:tab pos="7308850" algn="l"/>
                <a:tab pos="8223250" algn="l"/>
                <a:tab pos="9137650" algn="l"/>
                <a:tab pos="10052050" algn="l"/>
                <a:tab pos="10328275" algn="l"/>
                <a:tab pos="10779125" algn="l"/>
                <a:tab pos="10780713" algn="l"/>
              </a:tabLst>
            </a:pPr>
            <a:r>
              <a:rPr lang="pt-PT" altLang="pt-PT" u="none" dirty="0">
                <a:latin typeface="Calibri" panose="020F0502020204030204" pitchFamily="34" charset="0"/>
                <a:cs typeface="Calibri" panose="020F0502020204030204" pitchFamily="34" charset="0"/>
              </a:rPr>
              <a:t>Escolhas de itinerário difíceis em que se conjugam todas as técnicas.</a:t>
            </a:r>
          </a:p>
          <a:p>
            <a:pPr>
              <a:spcBef>
                <a:spcPts val="0"/>
              </a:spcBef>
              <a:buFont typeface="Arial" panose="020B0604020202020204" pitchFamily="34" charset="0"/>
              <a:buChar char="•"/>
            </a:pPr>
            <a:endParaRPr lang="pt-PT" altLang="pt-PT" u="none" dirty="0">
              <a:latin typeface="Calibri" panose="020F0502020204030204" pitchFamily="34" charset="0"/>
              <a:cs typeface="Calibri" panose="020F0502020204030204" pitchFamily="34" charset="0"/>
            </a:endParaRPr>
          </a:p>
          <a:p>
            <a:pPr>
              <a:spcBef>
                <a:spcPts val="0"/>
              </a:spcBef>
              <a:buFont typeface="Arial" panose="020B0604020202020204" pitchFamily="34" charset="0"/>
              <a:buChar char="•"/>
            </a:pPr>
            <a:r>
              <a:rPr lang="pt-PT" altLang="pt-PT" u="none" dirty="0">
                <a:latin typeface="Calibri" panose="020F0502020204030204" pitchFamily="34" charset="0"/>
                <a:cs typeface="Calibri" panose="020F0502020204030204" pitchFamily="34" charset="0"/>
              </a:rPr>
              <a:t>Os percursos devem ser difíceis tecnicamente, mas justos.</a:t>
            </a:r>
          </a:p>
        </p:txBody>
      </p:sp>
    </p:spTree>
    <p:extLst>
      <p:ext uri="{BB962C8B-B14F-4D97-AF65-F5344CB8AC3E}">
        <p14:creationId xmlns:p14="http://schemas.microsoft.com/office/powerpoint/2010/main" val="901058738"/>
      </p:ext>
    </p:extLst>
  </p:cSld>
  <p:clrMapOvr>
    <a:masterClrMapping/>
  </p:clrMapOvr>
  <p:transition>
    <p:random/>
  </p:transition>
  <p:timing>
    <p:tnLst>
      <p:par>
        <p:cTn id="1" dur="indefinite" restart="never" nodeType="tmRoot"/>
      </p:par>
    </p:tnLst>
  </p:timing>
</p:sld>
</file>

<file path=ppt/slides/slide7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3602" name="Rectangle 2"/>
          <p:cNvSpPr>
            <a:spLocks noChangeArrowheads="1"/>
          </p:cNvSpPr>
          <p:nvPr/>
        </p:nvSpPr>
        <p:spPr bwMode="auto">
          <a:xfrm>
            <a:off x="5000625" y="2286000"/>
            <a:ext cx="3494088" cy="12604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lIns="90000" tIns="45000" rIns="90000" bIns="45000"/>
          <a:lstStyle>
            <a:lvl1pPr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algn="ctr">
              <a:spcBef>
                <a:spcPts val="800"/>
              </a:spcBef>
            </a:pPr>
            <a:r>
              <a:rPr lang="sv-SE" altLang="pt-PT" b="1" u="none" dirty="0">
                <a:solidFill>
                  <a:srgbClr val="000000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T14 </a:t>
            </a:r>
          </a:p>
          <a:p>
            <a:pPr algn="ctr">
              <a:spcBef>
                <a:spcPts val="800"/>
              </a:spcBef>
            </a:pPr>
            <a:r>
              <a:rPr lang="sv-SE" altLang="pt-PT" u="none" dirty="0">
                <a:solidFill>
                  <a:srgbClr val="000000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Pontos sem grandes referências de relocalização</a:t>
            </a:r>
          </a:p>
        </p:txBody>
      </p:sp>
      <p:pic>
        <p:nvPicPr>
          <p:cNvPr id="153603" name="Picture 4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7950" y="14288"/>
            <a:ext cx="3922713" cy="73025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</p:pic>
      <p:sp>
        <p:nvSpPr>
          <p:cNvPr id="7" name="Rectângulo 6"/>
          <p:cNvSpPr/>
          <p:nvPr/>
        </p:nvSpPr>
        <p:spPr>
          <a:xfrm>
            <a:off x="5715008" y="785794"/>
            <a:ext cx="2000264" cy="646331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 algn="ctr">
              <a:defRPr/>
            </a:pPr>
            <a:r>
              <a:rPr lang="pt-PT" sz="3600" b="1" dirty="0">
                <a:ln w="17780" cmpd="sng">
                  <a:solidFill>
                    <a:srgbClr val="FFFFFF"/>
                  </a:solidFill>
                  <a:prstDash val="solid"/>
                  <a:miter lim="800000"/>
                </a:ln>
                <a:gradFill rotWithShape="1">
                  <a:gsLst>
                    <a:gs pos="0">
                      <a:srgbClr val="000000">
                        <a:tint val="92000"/>
                        <a:shade val="100000"/>
                        <a:satMod val="150000"/>
                      </a:srgbClr>
                    </a:gs>
                    <a:gs pos="49000">
                      <a:srgbClr val="000000">
                        <a:tint val="89000"/>
                        <a:shade val="90000"/>
                        <a:satMod val="150000"/>
                      </a:srgbClr>
                    </a:gs>
                    <a:gs pos="50000">
                      <a:srgbClr val="000000">
                        <a:tint val="100000"/>
                        <a:shade val="75000"/>
                        <a:satMod val="150000"/>
                      </a:srgbClr>
                    </a:gs>
                    <a:gs pos="95000">
                      <a:srgbClr val="000000">
                        <a:shade val="47000"/>
                        <a:satMod val="150000"/>
                      </a:srgbClr>
                    </a:gs>
                    <a:gs pos="100000">
                      <a:srgbClr val="000000">
                        <a:shade val="39000"/>
                        <a:satMod val="150000"/>
                      </a:srgbClr>
                    </a:gs>
                  </a:gsLst>
                  <a:lin ang="5400000"/>
                </a:gradFill>
                <a:effectLst>
                  <a:outerShdw blurRad="50800" algn="tl" rotWithShape="0">
                    <a:srgbClr val="000000"/>
                  </a:outerShdw>
                </a:effectLst>
                <a:latin typeface="Calibri" pitchFamily="34" charset="0"/>
                <a:cs typeface="Calibri" pitchFamily="34" charset="0"/>
              </a:rPr>
              <a:t>Nível 5</a:t>
            </a:r>
          </a:p>
        </p:txBody>
      </p:sp>
    </p:spTree>
    <p:extLst>
      <p:ext uri="{BB962C8B-B14F-4D97-AF65-F5344CB8AC3E}">
        <p14:creationId xmlns:p14="http://schemas.microsoft.com/office/powerpoint/2010/main" val="2090551614"/>
      </p:ext>
    </p:extLst>
  </p:cSld>
  <p:clrMapOvr>
    <a:masterClrMapping/>
  </p:clrMapOvr>
  <p:transition>
    <p:random/>
  </p:transition>
  <p:timing>
    <p:tnLst>
      <p:par>
        <p:cTn id="1" dur="indefinite" restart="never" nodeType="tmRoot"/>
      </p:par>
    </p:tnLst>
  </p:timing>
</p:sld>
</file>

<file path=ppt/slides/slide7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54626" name="Picture 5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57188" y="285750"/>
            <a:ext cx="4429125" cy="63515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</p:pic>
      <p:sp>
        <p:nvSpPr>
          <p:cNvPr id="154627" name="Rectangle 3"/>
          <p:cNvSpPr>
            <a:spLocks noChangeArrowheads="1"/>
          </p:cNvSpPr>
          <p:nvPr/>
        </p:nvSpPr>
        <p:spPr bwMode="auto">
          <a:xfrm>
            <a:off x="5500688" y="2857500"/>
            <a:ext cx="2214562" cy="12604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lIns="90000" tIns="45000" rIns="90000" bIns="45000"/>
          <a:lstStyle>
            <a:lvl1pPr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algn="ctr">
              <a:spcBef>
                <a:spcPts val="800"/>
              </a:spcBef>
            </a:pPr>
            <a:r>
              <a:rPr lang="sv-SE" altLang="pt-PT" b="1" u="none" dirty="0">
                <a:solidFill>
                  <a:srgbClr val="000000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T15</a:t>
            </a:r>
          </a:p>
          <a:p>
            <a:pPr algn="ctr">
              <a:spcBef>
                <a:spcPts val="800"/>
              </a:spcBef>
            </a:pPr>
            <a:r>
              <a:rPr lang="sv-SE" altLang="pt-PT" u="none" dirty="0">
                <a:solidFill>
                  <a:srgbClr val="000000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Pontos em áreas com  pouco detalhe</a:t>
            </a:r>
          </a:p>
        </p:txBody>
      </p:sp>
      <p:sp>
        <p:nvSpPr>
          <p:cNvPr id="6" name="Rectângulo 5"/>
          <p:cNvSpPr/>
          <p:nvPr/>
        </p:nvSpPr>
        <p:spPr>
          <a:xfrm>
            <a:off x="5508104" y="785794"/>
            <a:ext cx="2286016" cy="646331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 algn="ctr">
              <a:defRPr/>
            </a:pPr>
            <a:r>
              <a:rPr lang="pt-PT" sz="3600" b="1" dirty="0">
                <a:ln w="17780" cmpd="sng">
                  <a:solidFill>
                    <a:srgbClr val="FFFFFF"/>
                  </a:solidFill>
                  <a:prstDash val="solid"/>
                  <a:miter lim="800000"/>
                </a:ln>
                <a:gradFill rotWithShape="1">
                  <a:gsLst>
                    <a:gs pos="0">
                      <a:srgbClr val="000000">
                        <a:tint val="92000"/>
                        <a:shade val="100000"/>
                        <a:satMod val="150000"/>
                      </a:srgbClr>
                    </a:gs>
                    <a:gs pos="49000">
                      <a:srgbClr val="000000">
                        <a:tint val="89000"/>
                        <a:shade val="90000"/>
                        <a:satMod val="150000"/>
                      </a:srgbClr>
                    </a:gs>
                    <a:gs pos="50000">
                      <a:srgbClr val="000000">
                        <a:tint val="100000"/>
                        <a:shade val="75000"/>
                        <a:satMod val="150000"/>
                      </a:srgbClr>
                    </a:gs>
                    <a:gs pos="95000">
                      <a:srgbClr val="000000">
                        <a:shade val="47000"/>
                        <a:satMod val="150000"/>
                      </a:srgbClr>
                    </a:gs>
                    <a:gs pos="100000">
                      <a:srgbClr val="000000">
                        <a:shade val="39000"/>
                        <a:satMod val="150000"/>
                      </a:srgbClr>
                    </a:gs>
                  </a:gsLst>
                  <a:lin ang="5400000"/>
                </a:gradFill>
                <a:effectLst>
                  <a:outerShdw blurRad="50800" algn="tl" rotWithShape="0">
                    <a:srgbClr val="000000"/>
                  </a:outerShdw>
                </a:effectLst>
                <a:latin typeface="Calibri" pitchFamily="34" charset="0"/>
                <a:cs typeface="Calibri" pitchFamily="34" charset="0"/>
              </a:rPr>
              <a:t>Nível 5</a:t>
            </a:r>
          </a:p>
        </p:txBody>
      </p:sp>
    </p:spTree>
    <p:extLst>
      <p:ext uri="{BB962C8B-B14F-4D97-AF65-F5344CB8AC3E}">
        <p14:creationId xmlns:p14="http://schemas.microsoft.com/office/powerpoint/2010/main" val="492513617"/>
      </p:ext>
    </p:extLst>
  </p:cSld>
  <p:clrMapOvr>
    <a:masterClrMapping/>
  </p:clrMapOvr>
  <p:transition>
    <p:random/>
  </p:transition>
  <p:timing>
    <p:tnLst>
      <p:par>
        <p:cTn id="1" dur="indefinite" restart="never" nodeType="tmRoot"/>
      </p:par>
    </p:tnLst>
  </p:timing>
</p:sld>
</file>

<file path=ppt/slides/slide7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55650" name="Picture 3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85750" y="1520825"/>
            <a:ext cx="4692650" cy="50768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5" name="Rectângulo 4"/>
          <p:cNvSpPr/>
          <p:nvPr/>
        </p:nvSpPr>
        <p:spPr>
          <a:xfrm>
            <a:off x="5715008" y="785794"/>
            <a:ext cx="2286016" cy="646331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 algn="ctr">
              <a:defRPr/>
            </a:pPr>
            <a:r>
              <a:rPr lang="pt-PT" sz="3600" b="1" dirty="0">
                <a:ln w="17780" cmpd="sng">
                  <a:solidFill>
                    <a:srgbClr val="FFFFFF"/>
                  </a:solidFill>
                  <a:prstDash val="solid"/>
                  <a:miter lim="800000"/>
                </a:ln>
                <a:gradFill rotWithShape="1">
                  <a:gsLst>
                    <a:gs pos="0">
                      <a:srgbClr val="000000">
                        <a:tint val="92000"/>
                        <a:shade val="100000"/>
                        <a:satMod val="150000"/>
                      </a:srgbClr>
                    </a:gs>
                    <a:gs pos="49000">
                      <a:srgbClr val="000000">
                        <a:tint val="89000"/>
                        <a:shade val="90000"/>
                        <a:satMod val="150000"/>
                      </a:srgbClr>
                    </a:gs>
                    <a:gs pos="50000">
                      <a:srgbClr val="000000">
                        <a:tint val="100000"/>
                        <a:shade val="75000"/>
                        <a:satMod val="150000"/>
                      </a:srgbClr>
                    </a:gs>
                    <a:gs pos="95000">
                      <a:srgbClr val="000000">
                        <a:shade val="47000"/>
                        <a:satMod val="150000"/>
                      </a:srgbClr>
                    </a:gs>
                    <a:gs pos="100000">
                      <a:srgbClr val="000000">
                        <a:shade val="39000"/>
                        <a:satMod val="150000"/>
                      </a:srgbClr>
                    </a:gs>
                  </a:gsLst>
                  <a:lin ang="5400000"/>
                </a:gradFill>
                <a:effectLst>
                  <a:outerShdw blurRad="50800" algn="tl" rotWithShape="0">
                    <a:srgbClr val="000000"/>
                  </a:outerShdw>
                </a:effectLst>
                <a:latin typeface="Calibri" pitchFamily="34" charset="0"/>
                <a:cs typeface="Calibri" pitchFamily="34" charset="0"/>
              </a:rPr>
              <a:t>Nível 5</a:t>
            </a:r>
          </a:p>
        </p:txBody>
      </p:sp>
      <p:sp>
        <p:nvSpPr>
          <p:cNvPr id="155652" name="Rectângulo 5"/>
          <p:cNvSpPr>
            <a:spLocks noChangeArrowheads="1"/>
          </p:cNvSpPr>
          <p:nvPr/>
        </p:nvSpPr>
        <p:spPr bwMode="auto">
          <a:xfrm>
            <a:off x="5389563" y="2928938"/>
            <a:ext cx="3286125" cy="6842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tabLst>
                <a:tab pos="0" algn="l"/>
                <a:tab pos="352425" algn="l"/>
                <a:tab pos="908050" algn="l"/>
                <a:tab pos="1822450" algn="l"/>
                <a:tab pos="2736850" algn="l"/>
                <a:tab pos="3651250" algn="l"/>
                <a:tab pos="4565650" algn="l"/>
                <a:tab pos="5480050" algn="l"/>
                <a:tab pos="6394450" algn="l"/>
                <a:tab pos="7308850" algn="l"/>
                <a:tab pos="8223250" algn="l"/>
                <a:tab pos="9137650" algn="l"/>
                <a:tab pos="10052050" algn="l"/>
                <a:tab pos="10328275" algn="l"/>
                <a:tab pos="10779125" algn="l"/>
                <a:tab pos="10780713" algn="l"/>
              </a:tabLs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tabLst>
                <a:tab pos="0" algn="l"/>
                <a:tab pos="352425" algn="l"/>
                <a:tab pos="908050" algn="l"/>
                <a:tab pos="1822450" algn="l"/>
                <a:tab pos="2736850" algn="l"/>
                <a:tab pos="3651250" algn="l"/>
                <a:tab pos="4565650" algn="l"/>
                <a:tab pos="5480050" algn="l"/>
                <a:tab pos="6394450" algn="l"/>
                <a:tab pos="7308850" algn="l"/>
                <a:tab pos="8223250" algn="l"/>
                <a:tab pos="9137650" algn="l"/>
                <a:tab pos="10052050" algn="l"/>
                <a:tab pos="10328275" algn="l"/>
                <a:tab pos="10779125" algn="l"/>
                <a:tab pos="10780713" algn="l"/>
              </a:tabLs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tabLst>
                <a:tab pos="0" algn="l"/>
                <a:tab pos="352425" algn="l"/>
                <a:tab pos="908050" algn="l"/>
                <a:tab pos="1822450" algn="l"/>
                <a:tab pos="2736850" algn="l"/>
                <a:tab pos="3651250" algn="l"/>
                <a:tab pos="4565650" algn="l"/>
                <a:tab pos="5480050" algn="l"/>
                <a:tab pos="6394450" algn="l"/>
                <a:tab pos="7308850" algn="l"/>
                <a:tab pos="8223250" algn="l"/>
                <a:tab pos="9137650" algn="l"/>
                <a:tab pos="10052050" algn="l"/>
                <a:tab pos="10328275" algn="l"/>
                <a:tab pos="10779125" algn="l"/>
                <a:tab pos="10780713" algn="l"/>
              </a:tabLs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tabLst>
                <a:tab pos="0" algn="l"/>
                <a:tab pos="352425" algn="l"/>
                <a:tab pos="908050" algn="l"/>
                <a:tab pos="1822450" algn="l"/>
                <a:tab pos="2736850" algn="l"/>
                <a:tab pos="3651250" algn="l"/>
                <a:tab pos="4565650" algn="l"/>
                <a:tab pos="5480050" algn="l"/>
                <a:tab pos="6394450" algn="l"/>
                <a:tab pos="7308850" algn="l"/>
                <a:tab pos="8223250" algn="l"/>
                <a:tab pos="9137650" algn="l"/>
                <a:tab pos="10052050" algn="l"/>
                <a:tab pos="10328275" algn="l"/>
                <a:tab pos="10779125" algn="l"/>
                <a:tab pos="10780713" algn="l"/>
              </a:tabLs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tabLst>
                <a:tab pos="0" algn="l"/>
                <a:tab pos="352425" algn="l"/>
                <a:tab pos="908050" algn="l"/>
                <a:tab pos="1822450" algn="l"/>
                <a:tab pos="2736850" algn="l"/>
                <a:tab pos="3651250" algn="l"/>
                <a:tab pos="4565650" algn="l"/>
                <a:tab pos="5480050" algn="l"/>
                <a:tab pos="6394450" algn="l"/>
                <a:tab pos="7308850" algn="l"/>
                <a:tab pos="8223250" algn="l"/>
                <a:tab pos="9137650" algn="l"/>
                <a:tab pos="10052050" algn="l"/>
                <a:tab pos="10328275" algn="l"/>
                <a:tab pos="10779125" algn="l"/>
                <a:tab pos="10780713" algn="l"/>
              </a:tabLs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tabLst>
                <a:tab pos="0" algn="l"/>
                <a:tab pos="352425" algn="l"/>
                <a:tab pos="908050" algn="l"/>
                <a:tab pos="1822450" algn="l"/>
                <a:tab pos="2736850" algn="l"/>
                <a:tab pos="3651250" algn="l"/>
                <a:tab pos="4565650" algn="l"/>
                <a:tab pos="5480050" algn="l"/>
                <a:tab pos="6394450" algn="l"/>
                <a:tab pos="7308850" algn="l"/>
                <a:tab pos="8223250" algn="l"/>
                <a:tab pos="9137650" algn="l"/>
                <a:tab pos="10052050" algn="l"/>
                <a:tab pos="10328275" algn="l"/>
                <a:tab pos="10779125" algn="l"/>
                <a:tab pos="10780713" algn="l"/>
              </a:tabLs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tabLst>
                <a:tab pos="0" algn="l"/>
                <a:tab pos="352425" algn="l"/>
                <a:tab pos="908050" algn="l"/>
                <a:tab pos="1822450" algn="l"/>
                <a:tab pos="2736850" algn="l"/>
                <a:tab pos="3651250" algn="l"/>
                <a:tab pos="4565650" algn="l"/>
                <a:tab pos="5480050" algn="l"/>
                <a:tab pos="6394450" algn="l"/>
                <a:tab pos="7308850" algn="l"/>
                <a:tab pos="8223250" algn="l"/>
                <a:tab pos="9137650" algn="l"/>
                <a:tab pos="10052050" algn="l"/>
                <a:tab pos="10328275" algn="l"/>
                <a:tab pos="10779125" algn="l"/>
                <a:tab pos="10780713" algn="l"/>
              </a:tabLs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tabLst>
                <a:tab pos="0" algn="l"/>
                <a:tab pos="352425" algn="l"/>
                <a:tab pos="908050" algn="l"/>
                <a:tab pos="1822450" algn="l"/>
                <a:tab pos="2736850" algn="l"/>
                <a:tab pos="3651250" algn="l"/>
                <a:tab pos="4565650" algn="l"/>
                <a:tab pos="5480050" algn="l"/>
                <a:tab pos="6394450" algn="l"/>
                <a:tab pos="7308850" algn="l"/>
                <a:tab pos="8223250" algn="l"/>
                <a:tab pos="9137650" algn="l"/>
                <a:tab pos="10052050" algn="l"/>
                <a:tab pos="10328275" algn="l"/>
                <a:tab pos="10779125" algn="l"/>
                <a:tab pos="10780713" algn="l"/>
              </a:tabLs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tabLst>
                <a:tab pos="0" algn="l"/>
                <a:tab pos="352425" algn="l"/>
                <a:tab pos="908050" algn="l"/>
                <a:tab pos="1822450" algn="l"/>
                <a:tab pos="2736850" algn="l"/>
                <a:tab pos="3651250" algn="l"/>
                <a:tab pos="4565650" algn="l"/>
                <a:tab pos="5480050" algn="l"/>
                <a:tab pos="6394450" algn="l"/>
                <a:tab pos="7308850" algn="l"/>
                <a:tab pos="8223250" algn="l"/>
                <a:tab pos="9137650" algn="l"/>
                <a:tab pos="10052050" algn="l"/>
                <a:tab pos="10328275" algn="l"/>
                <a:tab pos="10779125" algn="l"/>
                <a:tab pos="10780713" algn="l"/>
              </a:tabLs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algn="ctr">
              <a:spcBef>
                <a:spcPts val="250"/>
              </a:spcBef>
            </a:pPr>
            <a:r>
              <a:rPr lang="sv-SE" altLang="pt-PT" b="1">
                <a:latin typeface="Calibri" panose="020F0502020204030204" pitchFamily="34" charset="0"/>
                <a:cs typeface="Calibri" panose="020F0502020204030204" pitchFamily="34" charset="0"/>
              </a:rPr>
              <a:t>T 16</a:t>
            </a:r>
            <a:endParaRPr lang="sv-SE" altLang="pt-PT">
              <a:latin typeface="Calibri" panose="020F0502020204030204" pitchFamily="34" charset="0"/>
              <a:cs typeface="Calibri" panose="020F0502020204030204" pitchFamily="34" charset="0"/>
            </a:endParaRPr>
          </a:p>
          <a:p>
            <a:pPr algn="ctr">
              <a:spcBef>
                <a:spcPts val="250"/>
              </a:spcBef>
            </a:pPr>
            <a:r>
              <a:rPr lang="sv-SE" altLang="pt-PT">
                <a:latin typeface="Calibri" panose="020F0502020204030204" pitchFamily="34" charset="0"/>
                <a:cs typeface="Calibri" panose="020F0502020204030204" pitchFamily="34" charset="0"/>
              </a:rPr>
              <a:t>Interpretação dificil do relevo</a:t>
            </a:r>
            <a:endParaRPr lang="sv-SE" altLang="pt-PT">
              <a:solidFill>
                <a:srgbClr val="000000"/>
              </a:solidFill>
              <a:latin typeface="Calibri" panose="020F0502020204030204" pitchFamily="34" charset="0"/>
              <a:cs typeface="Calibri" panose="020F050202020403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826244779"/>
      </p:ext>
    </p:extLst>
  </p:cSld>
  <p:clrMapOvr>
    <a:masterClrMapping/>
  </p:clrMapOvr>
  <p:transition>
    <p:random/>
  </p:transition>
  <p:timing>
    <p:tnLst>
      <p:par>
        <p:cTn id="1" dur="indefinite" restart="never" nodeType="tmRoot"/>
      </p:par>
    </p:tnLst>
  </p:timing>
</p:sld>
</file>

<file path=ppt/slides/slide7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ectângulo 4"/>
          <p:cNvSpPr/>
          <p:nvPr/>
        </p:nvSpPr>
        <p:spPr>
          <a:xfrm>
            <a:off x="5715008" y="785794"/>
            <a:ext cx="2428892" cy="646331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 algn="ctr">
              <a:defRPr/>
            </a:pPr>
            <a:r>
              <a:rPr lang="pt-PT" sz="3600" b="1" dirty="0">
                <a:ln w="17780" cmpd="sng">
                  <a:solidFill>
                    <a:srgbClr val="FFFFFF"/>
                  </a:solidFill>
                  <a:prstDash val="solid"/>
                  <a:miter lim="800000"/>
                </a:ln>
                <a:gradFill rotWithShape="1">
                  <a:gsLst>
                    <a:gs pos="0">
                      <a:srgbClr val="000000">
                        <a:tint val="92000"/>
                        <a:shade val="100000"/>
                        <a:satMod val="150000"/>
                      </a:srgbClr>
                    </a:gs>
                    <a:gs pos="49000">
                      <a:srgbClr val="000000">
                        <a:tint val="89000"/>
                        <a:shade val="90000"/>
                        <a:satMod val="150000"/>
                      </a:srgbClr>
                    </a:gs>
                    <a:gs pos="50000">
                      <a:srgbClr val="000000">
                        <a:tint val="100000"/>
                        <a:shade val="75000"/>
                        <a:satMod val="150000"/>
                      </a:srgbClr>
                    </a:gs>
                    <a:gs pos="95000">
                      <a:srgbClr val="000000">
                        <a:shade val="47000"/>
                        <a:satMod val="150000"/>
                      </a:srgbClr>
                    </a:gs>
                    <a:gs pos="100000">
                      <a:srgbClr val="000000">
                        <a:shade val="39000"/>
                        <a:satMod val="150000"/>
                      </a:srgbClr>
                    </a:gs>
                  </a:gsLst>
                  <a:lin ang="5400000"/>
                </a:gradFill>
                <a:effectLst>
                  <a:outerShdw blurRad="50800" algn="tl" rotWithShape="0">
                    <a:srgbClr val="000000"/>
                  </a:outerShdw>
                </a:effectLst>
                <a:latin typeface="Calibri" pitchFamily="34" charset="0"/>
                <a:cs typeface="Calibri" pitchFamily="34" charset="0"/>
              </a:rPr>
              <a:t>Nível 5</a:t>
            </a:r>
          </a:p>
        </p:txBody>
      </p:sp>
      <p:sp>
        <p:nvSpPr>
          <p:cNvPr id="156675" name="Rectângulo 6"/>
          <p:cNvSpPr>
            <a:spLocks noChangeArrowheads="1"/>
          </p:cNvSpPr>
          <p:nvPr/>
        </p:nvSpPr>
        <p:spPr bwMode="auto">
          <a:xfrm>
            <a:off x="5643563" y="3286125"/>
            <a:ext cx="3000375" cy="164660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tabLst>
                <a:tab pos="0" algn="l"/>
                <a:tab pos="352425" algn="l"/>
                <a:tab pos="908050" algn="l"/>
                <a:tab pos="1822450" algn="l"/>
                <a:tab pos="2736850" algn="l"/>
                <a:tab pos="3651250" algn="l"/>
                <a:tab pos="4565650" algn="l"/>
                <a:tab pos="5480050" algn="l"/>
                <a:tab pos="6394450" algn="l"/>
                <a:tab pos="7308850" algn="l"/>
                <a:tab pos="8223250" algn="l"/>
                <a:tab pos="9137650" algn="l"/>
                <a:tab pos="10052050" algn="l"/>
                <a:tab pos="10328275" algn="l"/>
                <a:tab pos="10779125" algn="l"/>
                <a:tab pos="10780713" algn="l"/>
              </a:tabLs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tabLst>
                <a:tab pos="0" algn="l"/>
                <a:tab pos="352425" algn="l"/>
                <a:tab pos="908050" algn="l"/>
                <a:tab pos="1822450" algn="l"/>
                <a:tab pos="2736850" algn="l"/>
                <a:tab pos="3651250" algn="l"/>
                <a:tab pos="4565650" algn="l"/>
                <a:tab pos="5480050" algn="l"/>
                <a:tab pos="6394450" algn="l"/>
                <a:tab pos="7308850" algn="l"/>
                <a:tab pos="8223250" algn="l"/>
                <a:tab pos="9137650" algn="l"/>
                <a:tab pos="10052050" algn="l"/>
                <a:tab pos="10328275" algn="l"/>
                <a:tab pos="10779125" algn="l"/>
                <a:tab pos="10780713" algn="l"/>
              </a:tabLs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tabLst>
                <a:tab pos="0" algn="l"/>
                <a:tab pos="352425" algn="l"/>
                <a:tab pos="908050" algn="l"/>
                <a:tab pos="1822450" algn="l"/>
                <a:tab pos="2736850" algn="l"/>
                <a:tab pos="3651250" algn="l"/>
                <a:tab pos="4565650" algn="l"/>
                <a:tab pos="5480050" algn="l"/>
                <a:tab pos="6394450" algn="l"/>
                <a:tab pos="7308850" algn="l"/>
                <a:tab pos="8223250" algn="l"/>
                <a:tab pos="9137650" algn="l"/>
                <a:tab pos="10052050" algn="l"/>
                <a:tab pos="10328275" algn="l"/>
                <a:tab pos="10779125" algn="l"/>
                <a:tab pos="10780713" algn="l"/>
              </a:tabLs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tabLst>
                <a:tab pos="0" algn="l"/>
                <a:tab pos="352425" algn="l"/>
                <a:tab pos="908050" algn="l"/>
                <a:tab pos="1822450" algn="l"/>
                <a:tab pos="2736850" algn="l"/>
                <a:tab pos="3651250" algn="l"/>
                <a:tab pos="4565650" algn="l"/>
                <a:tab pos="5480050" algn="l"/>
                <a:tab pos="6394450" algn="l"/>
                <a:tab pos="7308850" algn="l"/>
                <a:tab pos="8223250" algn="l"/>
                <a:tab pos="9137650" algn="l"/>
                <a:tab pos="10052050" algn="l"/>
                <a:tab pos="10328275" algn="l"/>
                <a:tab pos="10779125" algn="l"/>
                <a:tab pos="10780713" algn="l"/>
              </a:tabLs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tabLst>
                <a:tab pos="0" algn="l"/>
                <a:tab pos="352425" algn="l"/>
                <a:tab pos="908050" algn="l"/>
                <a:tab pos="1822450" algn="l"/>
                <a:tab pos="2736850" algn="l"/>
                <a:tab pos="3651250" algn="l"/>
                <a:tab pos="4565650" algn="l"/>
                <a:tab pos="5480050" algn="l"/>
                <a:tab pos="6394450" algn="l"/>
                <a:tab pos="7308850" algn="l"/>
                <a:tab pos="8223250" algn="l"/>
                <a:tab pos="9137650" algn="l"/>
                <a:tab pos="10052050" algn="l"/>
                <a:tab pos="10328275" algn="l"/>
                <a:tab pos="10779125" algn="l"/>
                <a:tab pos="10780713" algn="l"/>
              </a:tabLs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tabLst>
                <a:tab pos="0" algn="l"/>
                <a:tab pos="352425" algn="l"/>
                <a:tab pos="908050" algn="l"/>
                <a:tab pos="1822450" algn="l"/>
                <a:tab pos="2736850" algn="l"/>
                <a:tab pos="3651250" algn="l"/>
                <a:tab pos="4565650" algn="l"/>
                <a:tab pos="5480050" algn="l"/>
                <a:tab pos="6394450" algn="l"/>
                <a:tab pos="7308850" algn="l"/>
                <a:tab pos="8223250" algn="l"/>
                <a:tab pos="9137650" algn="l"/>
                <a:tab pos="10052050" algn="l"/>
                <a:tab pos="10328275" algn="l"/>
                <a:tab pos="10779125" algn="l"/>
                <a:tab pos="10780713" algn="l"/>
              </a:tabLs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tabLst>
                <a:tab pos="0" algn="l"/>
                <a:tab pos="352425" algn="l"/>
                <a:tab pos="908050" algn="l"/>
                <a:tab pos="1822450" algn="l"/>
                <a:tab pos="2736850" algn="l"/>
                <a:tab pos="3651250" algn="l"/>
                <a:tab pos="4565650" algn="l"/>
                <a:tab pos="5480050" algn="l"/>
                <a:tab pos="6394450" algn="l"/>
                <a:tab pos="7308850" algn="l"/>
                <a:tab pos="8223250" algn="l"/>
                <a:tab pos="9137650" algn="l"/>
                <a:tab pos="10052050" algn="l"/>
                <a:tab pos="10328275" algn="l"/>
                <a:tab pos="10779125" algn="l"/>
                <a:tab pos="10780713" algn="l"/>
              </a:tabLs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tabLst>
                <a:tab pos="0" algn="l"/>
                <a:tab pos="352425" algn="l"/>
                <a:tab pos="908050" algn="l"/>
                <a:tab pos="1822450" algn="l"/>
                <a:tab pos="2736850" algn="l"/>
                <a:tab pos="3651250" algn="l"/>
                <a:tab pos="4565650" algn="l"/>
                <a:tab pos="5480050" algn="l"/>
                <a:tab pos="6394450" algn="l"/>
                <a:tab pos="7308850" algn="l"/>
                <a:tab pos="8223250" algn="l"/>
                <a:tab pos="9137650" algn="l"/>
                <a:tab pos="10052050" algn="l"/>
                <a:tab pos="10328275" algn="l"/>
                <a:tab pos="10779125" algn="l"/>
                <a:tab pos="10780713" algn="l"/>
              </a:tabLs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tabLst>
                <a:tab pos="0" algn="l"/>
                <a:tab pos="352425" algn="l"/>
                <a:tab pos="908050" algn="l"/>
                <a:tab pos="1822450" algn="l"/>
                <a:tab pos="2736850" algn="l"/>
                <a:tab pos="3651250" algn="l"/>
                <a:tab pos="4565650" algn="l"/>
                <a:tab pos="5480050" algn="l"/>
                <a:tab pos="6394450" algn="l"/>
                <a:tab pos="7308850" algn="l"/>
                <a:tab pos="8223250" algn="l"/>
                <a:tab pos="9137650" algn="l"/>
                <a:tab pos="10052050" algn="l"/>
                <a:tab pos="10328275" algn="l"/>
                <a:tab pos="10779125" algn="l"/>
                <a:tab pos="10780713" algn="l"/>
              </a:tabLs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algn="ctr">
              <a:spcBef>
                <a:spcPts val="250"/>
              </a:spcBef>
            </a:pPr>
            <a:r>
              <a:rPr lang="sv-SE" altLang="pt-PT" b="1" u="none" dirty="0">
                <a:latin typeface="Calibri" panose="020F0502020204030204" pitchFamily="34" charset="0"/>
                <a:cs typeface="Calibri" panose="020F0502020204030204" pitchFamily="34" charset="0"/>
              </a:rPr>
              <a:t>T 17</a:t>
            </a:r>
            <a:r>
              <a:rPr lang="sv-SE" altLang="pt-PT" u="none" dirty="0">
                <a:latin typeface="Calibri" panose="020F0502020204030204" pitchFamily="34" charset="0"/>
                <a:cs typeface="Calibri" panose="020F0502020204030204" pitchFamily="34" charset="0"/>
              </a:rPr>
              <a:t>  </a:t>
            </a:r>
          </a:p>
          <a:p>
            <a:pPr algn="ctr">
              <a:spcBef>
                <a:spcPts val="250"/>
              </a:spcBef>
            </a:pPr>
            <a:r>
              <a:rPr lang="sv-SE" altLang="pt-PT" u="none" dirty="0">
                <a:latin typeface="Calibri" panose="020F0502020204030204" pitchFamily="34" charset="0"/>
                <a:cs typeface="Calibri" panose="020F0502020204030204" pitchFamily="34" charset="0"/>
              </a:rPr>
              <a:t>Orientação em áreas com </a:t>
            </a:r>
            <a:r>
              <a:rPr lang="sv-SE" altLang="pt-PT" u="none" dirty="0" smtClean="0">
                <a:latin typeface="Calibri" panose="020F0502020204030204" pitchFamily="34" charset="0"/>
                <a:cs typeface="Calibri" panose="020F0502020204030204" pitchFamily="34" charset="0"/>
              </a:rPr>
              <a:t>muito </a:t>
            </a:r>
            <a:r>
              <a:rPr lang="sv-SE" altLang="pt-PT" u="none" dirty="0">
                <a:latin typeface="Calibri" panose="020F0502020204030204" pitchFamily="34" charset="0"/>
                <a:cs typeface="Calibri" panose="020F0502020204030204" pitchFamily="34" charset="0"/>
              </a:rPr>
              <a:t>detalhe técnico</a:t>
            </a:r>
          </a:p>
        </p:txBody>
      </p:sp>
      <p:pic>
        <p:nvPicPr>
          <p:cNvPr id="156676" name="Picture 5" descr="E:\TraçadorPercursos\Importante\T17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1408113"/>
            <a:ext cx="5572125" cy="54054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1260271108"/>
      </p:ext>
    </p:extLst>
  </p:cSld>
  <p:clrMapOvr>
    <a:masterClrMapping/>
  </p:clrMapOvr>
  <p:transition>
    <p:random/>
  </p:transition>
  <p:timing>
    <p:tnLst>
      <p:par>
        <p:cTn id="1" dur="indefinite" restart="never" nodeType="tmRoot"/>
      </p:par>
    </p:tnLst>
  </p:timing>
</p:sld>
</file>

<file path=ppt/slides/slide7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58722" name="Picture 4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187450" y="1262063"/>
            <a:ext cx="6624638" cy="54800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3" name="Rectangle 6"/>
          <p:cNvSpPr txBox="1">
            <a:spLocks noChangeArrowheads="1"/>
          </p:cNvSpPr>
          <p:nvPr/>
        </p:nvSpPr>
        <p:spPr bwMode="auto">
          <a:xfrm>
            <a:off x="914400" y="0"/>
            <a:ext cx="8229600" cy="1143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anchor="ctr"/>
          <a:lstStyle/>
          <a:p>
            <a:pPr algn="ctr">
              <a:buFont typeface="Wingdings" pitchFamily="2" charset="2"/>
              <a:buChar char="v"/>
              <a:defRPr/>
            </a:pPr>
            <a:r>
              <a:rPr lang="pt-PT" sz="2800" u="none" kern="0" dirty="0">
                <a:latin typeface="Calibri" pitchFamily="34" charset="0"/>
                <a:ea typeface="+mj-ea"/>
                <a:cs typeface="Calibri" pitchFamily="34" charset="0"/>
              </a:rPr>
              <a:t> Escalões (dificuldade física/técnica):</a:t>
            </a:r>
          </a:p>
        </p:txBody>
      </p:sp>
    </p:spTree>
    <p:extLst>
      <p:ext uri="{BB962C8B-B14F-4D97-AF65-F5344CB8AC3E}">
        <p14:creationId xmlns:p14="http://schemas.microsoft.com/office/powerpoint/2010/main" val="156989310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8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8674" name="Rectangle 2"/>
          <p:cNvSpPr>
            <a:spLocks noGrp="1" noChangeArrowheads="1"/>
          </p:cNvSpPr>
          <p:nvPr>
            <p:ph type="title"/>
          </p:nvPr>
        </p:nvSpPr>
        <p:spPr>
          <a:xfrm>
            <a:off x="760140" y="476672"/>
            <a:ext cx="7772400" cy="666453"/>
          </a:xfrm>
        </p:spPr>
        <p:txBody>
          <a:bodyPr/>
          <a:lstStyle/>
          <a:p>
            <a:pPr eaLnBrk="1" hangingPunct="1"/>
            <a:r>
              <a:rPr lang="pt-PT" altLang="pt-PT" sz="3800" b="1" kern="1200" dirty="0">
                <a:solidFill>
                  <a:srgbClr val="000099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Arial" charset="0"/>
                <a:ea typeface="+mn-ea"/>
                <a:cs typeface="+mn-cs"/>
              </a:rPr>
              <a:t>Organização</a:t>
            </a:r>
            <a:r>
              <a:rPr lang="pt-PT" altLang="pt-PT" sz="3800" b="1" kern="1200" dirty="0" smtClean="0">
                <a:solidFill>
                  <a:srgbClr val="000099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Arial" charset="0"/>
                <a:ea typeface="+mn-ea"/>
                <a:cs typeface="+mn-cs"/>
              </a:rPr>
              <a:t> de provas</a:t>
            </a:r>
            <a:endParaRPr lang="pt-PT" altLang="pt-PT" sz="3800" b="1" kern="1200" dirty="0">
              <a:solidFill>
                <a:srgbClr val="000099"/>
              </a:solidFill>
              <a:effectLst>
                <a:outerShdw blurRad="38100" dist="38100" dir="2700000" algn="tl">
                  <a:srgbClr val="C0C0C0"/>
                </a:outerShdw>
              </a:effectLst>
              <a:latin typeface="Arial" charset="0"/>
              <a:ea typeface="+mn-ea"/>
              <a:cs typeface="+mn-cs"/>
            </a:endParaRPr>
          </a:p>
        </p:txBody>
      </p:sp>
      <p:sp>
        <p:nvSpPr>
          <p:cNvPr id="28677" name="Text Box 7"/>
          <p:cNvSpPr txBox="1">
            <a:spLocks noChangeArrowheads="1"/>
          </p:cNvSpPr>
          <p:nvPr/>
        </p:nvSpPr>
        <p:spPr bwMode="auto">
          <a:xfrm>
            <a:off x="1115616" y="2636912"/>
            <a:ext cx="7200900" cy="323165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marL="342900" indent="-342900" eaLnBrk="1" hangingPunct="1">
              <a:spcBef>
                <a:spcPct val="50000"/>
              </a:spcBef>
              <a:buFont typeface="Arial" panose="020B0604020202020204" pitchFamily="34" charset="0"/>
              <a:buChar char="•"/>
            </a:pPr>
            <a:r>
              <a:rPr lang="pt-PT" altLang="pt-PT" u="none" dirty="0" smtClean="0"/>
              <a:t>Definir </a:t>
            </a:r>
            <a:r>
              <a:rPr lang="pt-PT" altLang="pt-PT" u="none" dirty="0"/>
              <a:t>a área de </a:t>
            </a:r>
            <a:r>
              <a:rPr lang="pt-PT" altLang="pt-PT" u="none" dirty="0" smtClean="0"/>
              <a:t>prova</a:t>
            </a:r>
          </a:p>
          <a:p>
            <a:pPr marL="342900" indent="-342900" eaLnBrk="1" hangingPunct="1">
              <a:spcBef>
                <a:spcPct val="50000"/>
              </a:spcBef>
              <a:buFont typeface="Arial" panose="020B0604020202020204" pitchFamily="34" charset="0"/>
              <a:buChar char="•"/>
            </a:pPr>
            <a:r>
              <a:rPr lang="pt-PT" altLang="pt-PT" u="none" dirty="0"/>
              <a:t>Pedir autorização ao/s proprietário/s do </a:t>
            </a:r>
            <a:r>
              <a:rPr lang="pt-PT" altLang="pt-PT" u="none" dirty="0" smtClean="0"/>
              <a:t>local</a:t>
            </a:r>
          </a:p>
          <a:p>
            <a:pPr marL="342900" indent="-342900" eaLnBrk="1" hangingPunct="1">
              <a:spcBef>
                <a:spcPct val="50000"/>
              </a:spcBef>
              <a:buFont typeface="Arial" panose="020B0604020202020204" pitchFamily="34" charset="0"/>
              <a:buChar char="•"/>
            </a:pPr>
            <a:r>
              <a:rPr lang="pt-PT" altLang="pt-PT" u="none" dirty="0" smtClean="0"/>
              <a:t>Calendarização</a:t>
            </a:r>
          </a:p>
          <a:p>
            <a:pPr marL="342900" indent="-342900" eaLnBrk="1" hangingPunct="1">
              <a:spcBef>
                <a:spcPct val="50000"/>
              </a:spcBef>
              <a:buFont typeface="Arial" panose="020B0604020202020204" pitchFamily="34" charset="0"/>
              <a:buChar char="•"/>
            </a:pPr>
            <a:r>
              <a:rPr lang="pt-PT" altLang="pt-PT" u="none" dirty="0"/>
              <a:t>Elaboração do </a:t>
            </a:r>
            <a:r>
              <a:rPr lang="pt-PT" altLang="pt-PT" u="none" dirty="0" smtClean="0"/>
              <a:t>mapa</a:t>
            </a:r>
          </a:p>
          <a:p>
            <a:pPr marL="342900" indent="-342900" eaLnBrk="1" hangingPunct="1">
              <a:spcBef>
                <a:spcPct val="50000"/>
              </a:spcBef>
              <a:buFont typeface="Arial" panose="020B0604020202020204" pitchFamily="34" charset="0"/>
              <a:buChar char="•"/>
            </a:pPr>
            <a:r>
              <a:rPr lang="pt-PT" altLang="pt-PT" u="none" dirty="0" smtClean="0"/>
              <a:t>Divulgação</a:t>
            </a:r>
          </a:p>
          <a:p>
            <a:pPr marL="342900" indent="-342900" eaLnBrk="1" hangingPunct="1">
              <a:spcBef>
                <a:spcPct val="50000"/>
              </a:spcBef>
              <a:buFont typeface="Arial" panose="020B0604020202020204" pitchFamily="34" charset="0"/>
              <a:buChar char="•"/>
            </a:pPr>
            <a:r>
              <a:rPr lang="pt-PT" altLang="pt-PT" u="none" dirty="0" smtClean="0"/>
              <a:t>Patrocínios</a:t>
            </a:r>
            <a:endParaRPr lang="pt-PT" altLang="pt-PT" u="none" dirty="0"/>
          </a:p>
        </p:txBody>
      </p:sp>
      <p:sp>
        <p:nvSpPr>
          <p:cNvPr id="28682" name="Text Box 14"/>
          <p:cNvSpPr txBox="1">
            <a:spLocks noChangeArrowheads="1"/>
          </p:cNvSpPr>
          <p:nvPr/>
        </p:nvSpPr>
        <p:spPr bwMode="auto">
          <a:xfrm>
            <a:off x="900113" y="1772097"/>
            <a:ext cx="2447751" cy="46166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eaLnBrk="1" hangingPunct="1">
              <a:spcBef>
                <a:spcPct val="50000"/>
              </a:spcBef>
            </a:pPr>
            <a:r>
              <a:rPr lang="pt-PT" altLang="pt-PT" b="1" u="none" dirty="0">
                <a:solidFill>
                  <a:srgbClr val="A50021"/>
                </a:solidFill>
              </a:rPr>
              <a:t>Longo Prazo</a:t>
            </a:r>
          </a:p>
        </p:txBody>
      </p:sp>
    </p:spTree>
    <p:extLst>
      <p:ext uri="{BB962C8B-B14F-4D97-AF65-F5344CB8AC3E}">
        <p14:creationId xmlns:p14="http://schemas.microsoft.com/office/powerpoint/2010/main" val="2591837196"/>
      </p:ext>
    </p:extLst>
  </p:cSld>
  <p:clrMapOvr>
    <a:masterClrMapping/>
  </p:clrMapOvr>
  <p:transition>
    <p:random/>
  </p:transition>
  <p:timing>
    <p:tnLst>
      <p:par>
        <p:cTn id="1" dur="indefinite" restart="never" nodeType="tmRoot"/>
      </p:par>
    </p:tnLst>
  </p:timing>
</p:sld>
</file>

<file path=ppt/slides/slide8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9698" name="AutoShape 19"/>
          <p:cNvSpPr>
            <a:spLocks noChangeArrowheads="1"/>
          </p:cNvSpPr>
          <p:nvPr/>
        </p:nvSpPr>
        <p:spPr bwMode="auto">
          <a:xfrm>
            <a:off x="2483768" y="2925365"/>
            <a:ext cx="1152525" cy="1368425"/>
          </a:xfrm>
          <a:prstGeom prst="downArrow">
            <a:avLst>
              <a:gd name="adj1" fmla="val 61435"/>
              <a:gd name="adj2" fmla="val 57162"/>
            </a:avLst>
          </a:prstGeom>
          <a:solidFill>
            <a:srgbClr val="FFCCFF"/>
          </a:solidFill>
          <a:ln w="9525">
            <a:solidFill>
              <a:schemeClr val="tx1"/>
            </a:solidFill>
            <a:miter lim="800000"/>
            <a:headEnd/>
            <a:tailEnd/>
          </a:ln>
        </p:spPr>
        <p:txBody>
          <a:bodyPr wrap="none" anchor="ctr"/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endParaRPr lang="pt-PT" altLang="pt-PT"/>
          </a:p>
        </p:txBody>
      </p:sp>
      <p:sp>
        <p:nvSpPr>
          <p:cNvPr id="29699" name="AutoShape 20"/>
          <p:cNvSpPr>
            <a:spLocks noChangeArrowheads="1"/>
          </p:cNvSpPr>
          <p:nvPr/>
        </p:nvSpPr>
        <p:spPr bwMode="auto">
          <a:xfrm>
            <a:off x="754981" y="2925365"/>
            <a:ext cx="1152525" cy="1368425"/>
          </a:xfrm>
          <a:prstGeom prst="downArrow">
            <a:avLst>
              <a:gd name="adj1" fmla="val 61435"/>
              <a:gd name="adj2" fmla="val 57162"/>
            </a:avLst>
          </a:prstGeom>
          <a:solidFill>
            <a:srgbClr val="FFCCFF"/>
          </a:solidFill>
          <a:ln w="9525">
            <a:solidFill>
              <a:schemeClr val="tx1"/>
            </a:solidFill>
            <a:miter lim="800000"/>
            <a:headEnd/>
            <a:tailEnd/>
          </a:ln>
        </p:spPr>
        <p:txBody>
          <a:bodyPr wrap="none" anchor="ctr"/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endParaRPr lang="pt-PT" altLang="pt-PT"/>
          </a:p>
        </p:txBody>
      </p:sp>
      <p:sp>
        <p:nvSpPr>
          <p:cNvPr id="29700" name="Rectangle 2"/>
          <p:cNvSpPr>
            <a:spLocks noGrp="1" noChangeArrowheads="1"/>
          </p:cNvSpPr>
          <p:nvPr>
            <p:ph type="title"/>
          </p:nvPr>
        </p:nvSpPr>
        <p:spPr>
          <a:xfrm>
            <a:off x="614363" y="404188"/>
            <a:ext cx="7772400" cy="1143000"/>
          </a:xfrm>
        </p:spPr>
        <p:txBody>
          <a:bodyPr/>
          <a:lstStyle/>
          <a:p>
            <a:pPr eaLnBrk="1" hangingPunct="1"/>
            <a:r>
              <a:rPr lang="pt-PT" altLang="pt-PT" sz="3200" b="1" kern="1200" dirty="0">
                <a:solidFill>
                  <a:srgbClr val="000099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Arial" charset="0"/>
                <a:ea typeface="+mn-ea"/>
                <a:cs typeface="+mn-cs"/>
              </a:rPr>
              <a:t>Critérios para definir a área de prova</a:t>
            </a:r>
          </a:p>
        </p:txBody>
      </p:sp>
      <p:sp>
        <p:nvSpPr>
          <p:cNvPr id="29701" name="Text Box 4"/>
          <p:cNvSpPr txBox="1">
            <a:spLocks noChangeArrowheads="1"/>
          </p:cNvSpPr>
          <p:nvPr/>
        </p:nvSpPr>
        <p:spPr bwMode="auto">
          <a:xfrm>
            <a:off x="220240" y="2064048"/>
            <a:ext cx="3893221" cy="46166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eaLnBrk="1" hangingPunct="1">
              <a:spcBef>
                <a:spcPct val="50000"/>
              </a:spcBef>
            </a:pPr>
            <a:r>
              <a:rPr lang="pt-PT" altLang="pt-PT" b="1" u="none" dirty="0">
                <a:solidFill>
                  <a:srgbClr val="A50021"/>
                </a:solidFill>
              </a:rPr>
              <a:t>Existe já mapa do local?</a:t>
            </a:r>
          </a:p>
        </p:txBody>
      </p:sp>
      <p:sp>
        <p:nvSpPr>
          <p:cNvPr id="29702" name="Text Box 5"/>
          <p:cNvSpPr txBox="1">
            <a:spLocks noChangeArrowheads="1"/>
          </p:cNvSpPr>
          <p:nvPr/>
        </p:nvSpPr>
        <p:spPr bwMode="auto">
          <a:xfrm>
            <a:off x="1030933" y="3146395"/>
            <a:ext cx="647700" cy="40011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eaLnBrk="1" hangingPunct="1">
              <a:spcBef>
                <a:spcPct val="50000"/>
              </a:spcBef>
            </a:pPr>
            <a:r>
              <a:rPr lang="pt-PT" altLang="pt-PT" sz="2000" u="none" dirty="0"/>
              <a:t>Sim</a:t>
            </a:r>
          </a:p>
        </p:txBody>
      </p:sp>
      <p:sp>
        <p:nvSpPr>
          <p:cNvPr id="29703" name="Text Box 6"/>
          <p:cNvSpPr txBox="1">
            <a:spLocks noChangeArrowheads="1"/>
          </p:cNvSpPr>
          <p:nvPr/>
        </p:nvSpPr>
        <p:spPr bwMode="auto">
          <a:xfrm>
            <a:off x="2664742" y="3193592"/>
            <a:ext cx="790575" cy="40011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algn="ctr" eaLnBrk="1" hangingPunct="1">
              <a:spcBef>
                <a:spcPct val="50000"/>
              </a:spcBef>
            </a:pPr>
            <a:r>
              <a:rPr lang="pt-PT" altLang="pt-PT" sz="2000" u="none" dirty="0"/>
              <a:t>Não</a:t>
            </a:r>
            <a:endParaRPr lang="pt-PT" altLang="pt-PT" u="none" dirty="0"/>
          </a:p>
        </p:txBody>
      </p:sp>
      <p:sp>
        <p:nvSpPr>
          <p:cNvPr id="31752" name="Text Box 7"/>
          <p:cNvSpPr txBox="1">
            <a:spLocks noChangeArrowheads="1"/>
          </p:cNvSpPr>
          <p:nvPr/>
        </p:nvSpPr>
        <p:spPr bwMode="auto">
          <a:xfrm>
            <a:off x="395313" y="4581128"/>
            <a:ext cx="1945580" cy="830262"/>
          </a:xfrm>
          <a:prstGeom prst="rect">
            <a:avLst/>
          </a:prstGeom>
          <a:ln>
            <a:headEnd/>
            <a:tailEnd/>
          </a:ln>
        </p:spPr>
        <p:style>
          <a:lnRef idx="1">
            <a:schemeClr val="accent4"/>
          </a:lnRef>
          <a:fillRef idx="3">
            <a:schemeClr val="accent4"/>
          </a:fillRef>
          <a:effectRef idx="2">
            <a:schemeClr val="accent4"/>
          </a:effectRef>
          <a:fontRef idx="minor">
            <a:schemeClr val="lt1"/>
          </a:fontRef>
        </p:style>
        <p:txBody>
          <a:bodyPr wrap="square">
            <a:spAutoFit/>
          </a:bodyPr>
          <a:lstStyle/>
          <a:p>
            <a:pPr algn="ctr" eaLnBrk="1" hangingPunct="1">
              <a:spcBef>
                <a:spcPct val="50000"/>
              </a:spcBef>
              <a:defRPr/>
            </a:pPr>
            <a:r>
              <a:rPr lang="pt-PT" sz="1600" u="none" dirty="0">
                <a:latin typeface="Arial" panose="020B0604020202020204" pitchFamily="34" charset="0"/>
                <a:cs typeface="Arial" panose="020B0604020202020204" pitchFamily="34" charset="0"/>
              </a:rPr>
              <a:t>Está atualizado ou precisa de ser revisto?</a:t>
            </a:r>
          </a:p>
        </p:txBody>
      </p:sp>
      <p:sp>
        <p:nvSpPr>
          <p:cNvPr id="31753" name="Text Box 8"/>
          <p:cNvSpPr txBox="1">
            <a:spLocks noChangeArrowheads="1"/>
          </p:cNvSpPr>
          <p:nvPr/>
        </p:nvSpPr>
        <p:spPr bwMode="auto">
          <a:xfrm>
            <a:off x="2483768" y="4581128"/>
            <a:ext cx="1655961" cy="830262"/>
          </a:xfrm>
          <a:prstGeom prst="rect">
            <a:avLst/>
          </a:prstGeom>
          <a:ln>
            <a:headEnd/>
            <a:tailEnd/>
          </a:ln>
        </p:spPr>
        <p:style>
          <a:lnRef idx="2">
            <a:schemeClr val="accent4">
              <a:shade val="50000"/>
            </a:schemeClr>
          </a:lnRef>
          <a:fillRef idx="1">
            <a:schemeClr val="accent4"/>
          </a:fillRef>
          <a:effectRef idx="0">
            <a:schemeClr val="accent4"/>
          </a:effectRef>
          <a:fontRef idx="minor">
            <a:schemeClr val="lt1"/>
          </a:fontRef>
        </p:style>
        <p:txBody>
          <a:bodyPr wrap="square">
            <a:spAutoFit/>
          </a:bodyPr>
          <a:lstStyle/>
          <a:p>
            <a:pPr algn="ctr" eaLnBrk="1" hangingPunct="1">
              <a:spcBef>
                <a:spcPct val="50000"/>
              </a:spcBef>
              <a:defRPr/>
            </a:pPr>
            <a:r>
              <a:rPr lang="pt-PT" sz="1600" u="none" dirty="0">
                <a:latin typeface="Arial" panose="020B0604020202020204" pitchFamily="34" charset="0"/>
                <a:cs typeface="Arial" panose="020B0604020202020204" pitchFamily="34" charset="0"/>
              </a:rPr>
              <a:t>Poderá ser realizado um mapa novo</a:t>
            </a:r>
          </a:p>
        </p:txBody>
      </p:sp>
      <p:sp>
        <p:nvSpPr>
          <p:cNvPr id="29706" name="Text Box 9"/>
          <p:cNvSpPr txBox="1">
            <a:spLocks noChangeArrowheads="1"/>
          </p:cNvSpPr>
          <p:nvPr/>
        </p:nvSpPr>
        <p:spPr bwMode="auto">
          <a:xfrm>
            <a:off x="4714875" y="2401067"/>
            <a:ext cx="4175125" cy="3667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eaLnBrk="1" hangingPunct="1">
              <a:spcBef>
                <a:spcPct val="50000"/>
              </a:spcBef>
              <a:buFontTx/>
              <a:buChar char="•"/>
            </a:pPr>
            <a:endParaRPr lang="pt-PT" altLang="pt-PT"/>
          </a:p>
        </p:txBody>
      </p:sp>
      <p:sp>
        <p:nvSpPr>
          <p:cNvPr id="29707" name="Text Box 10"/>
          <p:cNvSpPr txBox="1">
            <a:spLocks noChangeArrowheads="1"/>
          </p:cNvSpPr>
          <p:nvPr/>
        </p:nvSpPr>
        <p:spPr bwMode="auto">
          <a:xfrm>
            <a:off x="4500563" y="2401067"/>
            <a:ext cx="4389438" cy="198515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 marL="342900" indent="-3429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eaLnBrk="1" hangingPunct="1">
              <a:spcBef>
                <a:spcPct val="50000"/>
              </a:spcBef>
            </a:pPr>
            <a:r>
              <a:rPr lang="pt-PT" altLang="pt-PT" b="1" u="none" dirty="0"/>
              <a:t>Qualidade do </a:t>
            </a:r>
            <a:r>
              <a:rPr lang="pt-PT" altLang="pt-PT" b="1" u="none" dirty="0" smtClean="0"/>
              <a:t>terreno</a:t>
            </a:r>
            <a:r>
              <a:rPr lang="pt-PT" altLang="pt-PT" b="1" u="none" dirty="0"/>
              <a:t>:</a:t>
            </a:r>
          </a:p>
          <a:p>
            <a:pPr marL="185738" indent="-185738" eaLnBrk="1" hangingPunct="1">
              <a:spcBef>
                <a:spcPct val="50000"/>
              </a:spcBef>
              <a:buFont typeface="Arial" panose="020B0604020202020204" pitchFamily="34" charset="0"/>
              <a:buChar char="•"/>
            </a:pPr>
            <a:r>
              <a:rPr lang="pt-PT" altLang="pt-PT" sz="1800" u="none" dirty="0"/>
              <a:t>Ser variado</a:t>
            </a:r>
          </a:p>
          <a:p>
            <a:pPr marL="185738" indent="-185738" eaLnBrk="1" hangingPunct="1">
              <a:spcBef>
                <a:spcPct val="50000"/>
              </a:spcBef>
              <a:buFont typeface="Arial" panose="020B0604020202020204" pitchFamily="34" charset="0"/>
              <a:buChar char="•"/>
            </a:pPr>
            <a:r>
              <a:rPr lang="pt-PT" altLang="pt-PT" sz="1800" u="none" dirty="0"/>
              <a:t>Ser agradável</a:t>
            </a:r>
          </a:p>
          <a:p>
            <a:pPr marL="185738" indent="-185738" eaLnBrk="1" hangingPunct="1">
              <a:spcBef>
                <a:spcPct val="50000"/>
              </a:spcBef>
              <a:buFont typeface="Arial" panose="020B0604020202020204" pitchFamily="34" charset="0"/>
              <a:buChar char="•"/>
            </a:pPr>
            <a:r>
              <a:rPr lang="pt-PT" altLang="pt-PT" sz="1800" u="none" dirty="0"/>
              <a:t>Permitir planear percursos para diferentes níveis (</a:t>
            </a:r>
            <a:r>
              <a:rPr lang="pt-PT" altLang="pt-PT" sz="1800" u="none" dirty="0" smtClean="0"/>
              <a:t>fácil a </a:t>
            </a:r>
            <a:r>
              <a:rPr lang="pt-PT" altLang="pt-PT" sz="1800" u="none" dirty="0"/>
              <a:t>difícil</a:t>
            </a:r>
            <a:r>
              <a:rPr lang="pt-PT" altLang="pt-PT" sz="1800" u="none" dirty="0" smtClean="0"/>
              <a:t>)</a:t>
            </a:r>
            <a:endParaRPr lang="pt-PT" altLang="pt-PT" sz="1800" u="none" dirty="0"/>
          </a:p>
        </p:txBody>
      </p:sp>
      <p:sp>
        <p:nvSpPr>
          <p:cNvPr id="29709" name="Rectangle 21"/>
          <p:cNvSpPr>
            <a:spLocks noChangeArrowheads="1"/>
          </p:cNvSpPr>
          <p:nvPr/>
        </p:nvSpPr>
        <p:spPr bwMode="auto">
          <a:xfrm>
            <a:off x="4500563" y="2401067"/>
            <a:ext cx="4389437" cy="2016497"/>
          </a:xfrm>
          <a:prstGeom prst="rect">
            <a:avLst/>
          </a:prstGeom>
          <a:noFill/>
          <a:ln w="9525">
            <a:solidFill>
              <a:schemeClr val="tx1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wrap="none" anchor="ctr"/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endParaRPr lang="pt-PT" altLang="pt-PT"/>
          </a:p>
        </p:txBody>
      </p:sp>
    </p:spTree>
    <p:extLst>
      <p:ext uri="{BB962C8B-B14F-4D97-AF65-F5344CB8AC3E}">
        <p14:creationId xmlns:p14="http://schemas.microsoft.com/office/powerpoint/2010/main" val="2170356168"/>
      </p:ext>
    </p:extLst>
  </p:cSld>
  <p:clrMapOvr>
    <a:masterClrMapping/>
  </p:clrMapOvr>
  <p:transition>
    <p:random/>
  </p:transition>
  <p:timing>
    <p:tnLst>
      <p:par>
        <p:cTn id="1" dur="indefinite" restart="never" nodeType="tmRoot"/>
      </p:par>
    </p:tnLst>
  </p:timing>
</p:sld>
</file>

<file path=ppt/slides/slide8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728" name="Text Box 10"/>
          <p:cNvSpPr txBox="1">
            <a:spLocks noChangeArrowheads="1"/>
          </p:cNvSpPr>
          <p:nvPr/>
        </p:nvSpPr>
        <p:spPr bwMode="auto">
          <a:xfrm>
            <a:off x="787028" y="1624183"/>
            <a:ext cx="2016125" cy="46166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eaLnBrk="1" hangingPunct="1">
              <a:spcBef>
                <a:spcPct val="50000"/>
              </a:spcBef>
            </a:pPr>
            <a:r>
              <a:rPr lang="pt-PT" altLang="pt-PT" b="1" u="none" dirty="0">
                <a:solidFill>
                  <a:srgbClr val="A50021"/>
                </a:solidFill>
              </a:rPr>
              <a:t>Médio Prazo</a:t>
            </a:r>
          </a:p>
        </p:txBody>
      </p:sp>
      <p:sp>
        <p:nvSpPr>
          <p:cNvPr id="30730" name="Text Box 12"/>
          <p:cNvSpPr txBox="1">
            <a:spLocks noChangeArrowheads="1"/>
          </p:cNvSpPr>
          <p:nvPr/>
        </p:nvSpPr>
        <p:spPr bwMode="auto">
          <a:xfrm>
            <a:off x="1133153" y="2379072"/>
            <a:ext cx="7128395" cy="357020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marL="342900" indent="-342900" eaLnBrk="1" hangingPunct="1">
              <a:spcBef>
                <a:spcPct val="50000"/>
              </a:spcBef>
              <a:buFont typeface="Arial" panose="020B0604020202020204" pitchFamily="34" charset="0"/>
              <a:buChar char="•"/>
            </a:pPr>
            <a:r>
              <a:rPr lang="pt-PT" altLang="pt-PT" u="none" dirty="0"/>
              <a:t>Escolha dos locais chave da prova</a:t>
            </a:r>
          </a:p>
          <a:p>
            <a:pPr marL="342900" indent="-342900" eaLnBrk="1" hangingPunct="1">
              <a:spcBef>
                <a:spcPct val="50000"/>
              </a:spcBef>
              <a:buFont typeface="Arial" panose="020B0604020202020204" pitchFamily="34" charset="0"/>
              <a:buChar char="•"/>
            </a:pPr>
            <a:r>
              <a:rPr lang="pt-PT" altLang="pt-PT" u="none" dirty="0"/>
              <a:t>Inventário dos materiais necessários</a:t>
            </a:r>
          </a:p>
          <a:p>
            <a:pPr marL="342900" indent="-342900" eaLnBrk="1" hangingPunct="1">
              <a:spcBef>
                <a:spcPct val="50000"/>
              </a:spcBef>
              <a:buFont typeface="Arial" panose="020B0604020202020204" pitchFamily="34" charset="0"/>
              <a:buChar char="•"/>
            </a:pPr>
            <a:r>
              <a:rPr lang="pt-PT" altLang="pt-PT" u="none" dirty="0"/>
              <a:t>Confirmação dos </a:t>
            </a:r>
            <a:r>
              <a:rPr lang="pt-PT" altLang="pt-PT" u="none" dirty="0" smtClean="0"/>
              <a:t>meios </a:t>
            </a:r>
            <a:r>
              <a:rPr lang="pt-PT" altLang="pt-PT" u="none" dirty="0"/>
              <a:t>de </a:t>
            </a:r>
            <a:r>
              <a:rPr lang="pt-PT" altLang="pt-PT" u="none" dirty="0" smtClean="0"/>
              <a:t>apoio</a:t>
            </a:r>
            <a:r>
              <a:rPr lang="pt-PT" altLang="pt-PT" u="none" dirty="0"/>
              <a:t>:</a:t>
            </a:r>
          </a:p>
          <a:p>
            <a:pPr lvl="1" eaLnBrk="1" hangingPunct="1">
              <a:spcBef>
                <a:spcPts val="1200"/>
              </a:spcBef>
            </a:pPr>
            <a:r>
              <a:rPr lang="pt-PT" altLang="pt-PT" u="none" dirty="0"/>
              <a:t> </a:t>
            </a:r>
            <a:r>
              <a:rPr lang="pt-PT" altLang="pt-PT" u="none" dirty="0" smtClean="0"/>
              <a:t> </a:t>
            </a:r>
            <a:r>
              <a:rPr lang="pt-PT" altLang="pt-PT" u="none" dirty="0"/>
              <a:t>- </a:t>
            </a:r>
            <a:r>
              <a:rPr lang="pt-PT" altLang="pt-PT" u="none" dirty="0" smtClean="0"/>
              <a:t>Autarquia</a:t>
            </a:r>
            <a:endParaRPr lang="pt-PT" altLang="pt-PT" u="none" dirty="0"/>
          </a:p>
          <a:p>
            <a:pPr lvl="2" indent="-600075" eaLnBrk="1" hangingPunct="1"/>
            <a:r>
              <a:rPr lang="pt-PT" altLang="pt-PT" u="none" dirty="0"/>
              <a:t> - </a:t>
            </a:r>
            <a:r>
              <a:rPr lang="pt-PT" altLang="pt-PT" u="none" dirty="0" smtClean="0"/>
              <a:t>Bombeiros/Cruz Vermelha</a:t>
            </a:r>
            <a:endParaRPr lang="pt-PT" altLang="pt-PT" u="none" dirty="0"/>
          </a:p>
          <a:p>
            <a:pPr lvl="2" indent="-600075" eaLnBrk="1" hangingPunct="1"/>
            <a:r>
              <a:rPr lang="pt-PT" altLang="pt-PT" u="none" dirty="0"/>
              <a:t> - Forças de segurança</a:t>
            </a:r>
          </a:p>
          <a:p>
            <a:pPr lvl="2" indent="-600075" eaLnBrk="1" hangingPunct="1"/>
            <a:r>
              <a:rPr lang="pt-PT" altLang="pt-PT" u="none" dirty="0"/>
              <a:t> - Instalação que assegure balneários</a:t>
            </a:r>
          </a:p>
          <a:p>
            <a:pPr lvl="2" indent="-600075" eaLnBrk="1" hangingPunct="1"/>
            <a:r>
              <a:rPr lang="pt-PT" altLang="pt-PT" u="none" dirty="0"/>
              <a:t> - Outras </a:t>
            </a:r>
            <a:r>
              <a:rPr lang="pt-PT" altLang="pt-PT" u="none" dirty="0" smtClean="0"/>
              <a:t>entidades</a:t>
            </a:r>
            <a:endParaRPr lang="pt-PT" altLang="pt-PT" u="none" dirty="0"/>
          </a:p>
        </p:txBody>
      </p:sp>
      <p:sp>
        <p:nvSpPr>
          <p:cNvPr id="14" name="Rectangle 2"/>
          <p:cNvSpPr txBox="1">
            <a:spLocks noChangeArrowheads="1"/>
          </p:cNvSpPr>
          <p:nvPr/>
        </p:nvSpPr>
        <p:spPr bwMode="auto">
          <a:xfrm>
            <a:off x="760140" y="476672"/>
            <a:ext cx="7772400" cy="66645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>
            <a:lvl1pPr algn="ctr" rtl="0" eaLnBrk="0" fontAlgn="base" hangingPunct="0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2"/>
                </a:solidFill>
                <a:latin typeface="+mj-lt"/>
                <a:ea typeface="+mj-ea"/>
                <a:cs typeface="+mj-cs"/>
              </a:defRPr>
            </a:lvl1pPr>
            <a:lvl2pPr algn="ctr" rtl="0" eaLnBrk="0" fontAlgn="base" hangingPunct="0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2"/>
                </a:solidFill>
                <a:latin typeface="Times New Roman" pitchFamily="18" charset="0"/>
              </a:defRPr>
            </a:lvl2pPr>
            <a:lvl3pPr algn="ctr" rtl="0" eaLnBrk="0" fontAlgn="base" hangingPunct="0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2"/>
                </a:solidFill>
                <a:latin typeface="Times New Roman" pitchFamily="18" charset="0"/>
              </a:defRPr>
            </a:lvl3pPr>
            <a:lvl4pPr algn="ctr" rtl="0" eaLnBrk="0" fontAlgn="base" hangingPunct="0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2"/>
                </a:solidFill>
                <a:latin typeface="Times New Roman" pitchFamily="18" charset="0"/>
              </a:defRPr>
            </a:lvl4pPr>
            <a:lvl5pPr algn="ctr" rtl="0" eaLnBrk="0" fontAlgn="base" hangingPunct="0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2"/>
                </a:solidFill>
                <a:latin typeface="Times New Roman" pitchFamily="18" charset="0"/>
              </a:defRPr>
            </a:lvl5pPr>
            <a:lvl6pPr marL="457200" algn="ctr" rtl="0" eaLnBrk="0" fontAlgn="base" hangingPunct="0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2"/>
                </a:solidFill>
                <a:latin typeface="Times New Roman" pitchFamily="18" charset="0"/>
              </a:defRPr>
            </a:lvl6pPr>
            <a:lvl7pPr marL="914400" algn="ctr" rtl="0" eaLnBrk="0" fontAlgn="base" hangingPunct="0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2"/>
                </a:solidFill>
                <a:latin typeface="Times New Roman" pitchFamily="18" charset="0"/>
              </a:defRPr>
            </a:lvl7pPr>
            <a:lvl8pPr marL="1371600" algn="ctr" rtl="0" eaLnBrk="0" fontAlgn="base" hangingPunct="0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2"/>
                </a:solidFill>
                <a:latin typeface="Times New Roman" pitchFamily="18" charset="0"/>
              </a:defRPr>
            </a:lvl8pPr>
            <a:lvl9pPr marL="1828800" algn="ctr" rtl="0" eaLnBrk="0" fontAlgn="base" hangingPunct="0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2"/>
                </a:solidFill>
                <a:latin typeface="Times New Roman" pitchFamily="18" charset="0"/>
              </a:defRPr>
            </a:lvl9pPr>
          </a:lstStyle>
          <a:p>
            <a:pPr eaLnBrk="1" hangingPunct="1"/>
            <a:r>
              <a:rPr lang="pt-PT" altLang="pt-PT" sz="3800" b="1" u="none" kern="1200" dirty="0" smtClean="0">
                <a:solidFill>
                  <a:srgbClr val="000099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Arial" charset="0"/>
                <a:ea typeface="+mn-ea"/>
                <a:cs typeface="+mn-cs"/>
              </a:rPr>
              <a:t>Organização de provas</a:t>
            </a:r>
            <a:endParaRPr lang="pt-PT" altLang="pt-PT" sz="3800" b="1" u="none" kern="1200" dirty="0">
              <a:solidFill>
                <a:srgbClr val="000099"/>
              </a:solidFill>
              <a:effectLst>
                <a:outerShdw blurRad="38100" dist="38100" dir="2700000" algn="tl">
                  <a:srgbClr val="C0C0C0"/>
                </a:outerShdw>
              </a:effectLst>
              <a:latin typeface="Arial" charset="0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3125906899"/>
      </p:ext>
    </p:extLst>
  </p:cSld>
  <p:clrMapOvr>
    <a:masterClrMapping/>
  </p:clrMapOvr>
  <p:transition>
    <p:random/>
  </p:transition>
  <p:timing>
    <p:tnLst>
      <p:par>
        <p:cTn id="1" dur="indefinite" restart="never" nodeType="tmRoot"/>
      </p:par>
    </p:tnLst>
  </p:timing>
</p:sld>
</file>

<file path=ppt/slides/slide8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1746" name="Rectangle 2"/>
          <p:cNvSpPr>
            <a:spLocks noGrp="1" noChangeArrowheads="1"/>
          </p:cNvSpPr>
          <p:nvPr>
            <p:ph type="title"/>
          </p:nvPr>
        </p:nvSpPr>
        <p:spPr>
          <a:xfrm>
            <a:off x="684830" y="200838"/>
            <a:ext cx="7159625" cy="554707"/>
          </a:xfrm>
        </p:spPr>
        <p:txBody>
          <a:bodyPr/>
          <a:lstStyle/>
          <a:p>
            <a:pPr eaLnBrk="1" hangingPunct="1"/>
            <a:r>
              <a:rPr lang="pt-PT" altLang="pt-PT" sz="3200" b="1" kern="1200" dirty="0">
                <a:solidFill>
                  <a:srgbClr val="000099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Arial" charset="0"/>
                <a:ea typeface="+mn-ea"/>
                <a:cs typeface="+mn-cs"/>
              </a:rPr>
              <a:t>Escolha dos locais chave da prova</a:t>
            </a:r>
          </a:p>
        </p:txBody>
      </p:sp>
      <p:sp>
        <p:nvSpPr>
          <p:cNvPr id="31747" name="Text Box 4"/>
          <p:cNvSpPr txBox="1">
            <a:spLocks noChangeArrowheads="1"/>
          </p:cNvSpPr>
          <p:nvPr/>
        </p:nvSpPr>
        <p:spPr bwMode="auto">
          <a:xfrm>
            <a:off x="685822" y="762262"/>
            <a:ext cx="8208912" cy="297004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eaLnBrk="1" hangingPunct="1">
              <a:spcBef>
                <a:spcPts val="300"/>
              </a:spcBef>
              <a:spcAft>
                <a:spcPts val="0"/>
              </a:spcAft>
              <a:buFontTx/>
              <a:buChar char="•"/>
            </a:pPr>
            <a:r>
              <a:rPr lang="pt-PT" altLang="pt-PT" sz="2800" u="none" dirty="0">
                <a:solidFill>
                  <a:srgbClr val="006600"/>
                </a:solidFill>
              </a:rPr>
              <a:t> </a:t>
            </a:r>
            <a:r>
              <a:rPr lang="pt-PT" altLang="pt-PT" u="none" dirty="0" smtClean="0">
                <a:solidFill>
                  <a:srgbClr val="006600"/>
                </a:solidFill>
              </a:rPr>
              <a:t>Concentração</a:t>
            </a:r>
            <a:endParaRPr lang="pt-PT" altLang="pt-PT" u="none" dirty="0">
              <a:solidFill>
                <a:srgbClr val="006600"/>
              </a:solidFill>
            </a:endParaRPr>
          </a:p>
          <a:p>
            <a:pPr eaLnBrk="1" hangingPunct="1">
              <a:spcBef>
                <a:spcPts val="300"/>
              </a:spcBef>
              <a:spcAft>
                <a:spcPts val="0"/>
              </a:spcAft>
              <a:buFontTx/>
              <a:buChar char="•"/>
            </a:pPr>
            <a:r>
              <a:rPr lang="pt-PT" altLang="pt-PT" u="none" dirty="0">
                <a:solidFill>
                  <a:srgbClr val="006600"/>
                </a:solidFill>
              </a:rPr>
              <a:t> </a:t>
            </a:r>
            <a:r>
              <a:rPr lang="pt-PT" altLang="pt-PT" u="none" dirty="0" smtClean="0">
                <a:solidFill>
                  <a:srgbClr val="006600"/>
                </a:solidFill>
              </a:rPr>
              <a:t>Partidas</a:t>
            </a:r>
            <a:endParaRPr lang="pt-PT" altLang="pt-PT" u="none" dirty="0">
              <a:solidFill>
                <a:srgbClr val="006600"/>
              </a:solidFill>
            </a:endParaRPr>
          </a:p>
          <a:p>
            <a:pPr eaLnBrk="1" hangingPunct="1">
              <a:spcBef>
                <a:spcPts val="300"/>
              </a:spcBef>
              <a:spcAft>
                <a:spcPts val="0"/>
              </a:spcAft>
              <a:buFontTx/>
              <a:buChar char="•"/>
            </a:pPr>
            <a:r>
              <a:rPr lang="pt-PT" altLang="pt-PT" u="none" dirty="0">
                <a:solidFill>
                  <a:srgbClr val="006600"/>
                </a:solidFill>
              </a:rPr>
              <a:t> </a:t>
            </a:r>
            <a:r>
              <a:rPr lang="pt-PT" altLang="pt-PT" u="none" dirty="0" smtClean="0">
                <a:solidFill>
                  <a:srgbClr val="006600"/>
                </a:solidFill>
              </a:rPr>
              <a:t>Chegadas</a:t>
            </a:r>
            <a:endParaRPr lang="pt-PT" altLang="pt-PT" u="none" dirty="0">
              <a:solidFill>
                <a:srgbClr val="006600"/>
              </a:solidFill>
            </a:endParaRPr>
          </a:p>
          <a:p>
            <a:pPr eaLnBrk="1" hangingPunct="1">
              <a:spcBef>
                <a:spcPts val="300"/>
              </a:spcBef>
              <a:spcAft>
                <a:spcPts val="0"/>
              </a:spcAft>
              <a:buFontTx/>
              <a:buChar char="•"/>
            </a:pPr>
            <a:r>
              <a:rPr lang="pt-PT" altLang="pt-PT" u="none" dirty="0" smtClean="0">
                <a:solidFill>
                  <a:srgbClr val="006600"/>
                </a:solidFill>
              </a:rPr>
              <a:t> Estacionamento</a:t>
            </a:r>
            <a:endParaRPr lang="pt-PT" altLang="pt-PT" u="none" dirty="0">
              <a:solidFill>
                <a:srgbClr val="006600"/>
              </a:solidFill>
            </a:endParaRPr>
          </a:p>
          <a:p>
            <a:pPr eaLnBrk="1" hangingPunct="1">
              <a:spcBef>
                <a:spcPts val="300"/>
              </a:spcBef>
              <a:spcAft>
                <a:spcPts val="0"/>
              </a:spcAft>
              <a:buFontTx/>
              <a:buChar char="•"/>
            </a:pPr>
            <a:r>
              <a:rPr lang="pt-PT" altLang="pt-PT" u="none" dirty="0">
                <a:solidFill>
                  <a:srgbClr val="006600"/>
                </a:solidFill>
              </a:rPr>
              <a:t> </a:t>
            </a:r>
            <a:r>
              <a:rPr lang="pt-PT" altLang="pt-PT" u="none" dirty="0" smtClean="0">
                <a:solidFill>
                  <a:srgbClr val="006600"/>
                </a:solidFill>
              </a:rPr>
              <a:t>Secretariado</a:t>
            </a:r>
            <a:endParaRPr lang="pt-PT" altLang="pt-PT" u="none" dirty="0">
              <a:solidFill>
                <a:srgbClr val="006600"/>
              </a:solidFill>
            </a:endParaRPr>
          </a:p>
          <a:p>
            <a:pPr eaLnBrk="1" hangingPunct="1">
              <a:spcBef>
                <a:spcPts val="300"/>
              </a:spcBef>
              <a:spcAft>
                <a:spcPts val="0"/>
              </a:spcAft>
              <a:buFontTx/>
              <a:buChar char="•"/>
            </a:pPr>
            <a:r>
              <a:rPr lang="pt-PT" altLang="pt-PT" u="none" dirty="0">
                <a:solidFill>
                  <a:srgbClr val="006600"/>
                </a:solidFill>
              </a:rPr>
              <a:t> </a:t>
            </a:r>
            <a:r>
              <a:rPr lang="pt-PT" altLang="pt-PT" u="none" dirty="0" smtClean="0">
                <a:solidFill>
                  <a:srgbClr val="006600"/>
                </a:solidFill>
              </a:rPr>
              <a:t>Banhos</a:t>
            </a:r>
            <a:endParaRPr lang="pt-PT" altLang="pt-PT" u="none" dirty="0">
              <a:solidFill>
                <a:srgbClr val="006600"/>
              </a:solidFill>
            </a:endParaRPr>
          </a:p>
          <a:p>
            <a:pPr eaLnBrk="1" hangingPunct="1">
              <a:spcBef>
                <a:spcPts val="300"/>
              </a:spcBef>
              <a:spcAft>
                <a:spcPts val="0"/>
              </a:spcAft>
              <a:buFontTx/>
              <a:buChar char="•"/>
            </a:pPr>
            <a:r>
              <a:rPr lang="pt-PT" altLang="pt-PT" u="none" dirty="0">
                <a:solidFill>
                  <a:srgbClr val="006600"/>
                </a:solidFill>
              </a:rPr>
              <a:t> Solo </a:t>
            </a:r>
            <a:r>
              <a:rPr lang="pt-PT" altLang="pt-PT" u="none" dirty="0" smtClean="0">
                <a:solidFill>
                  <a:srgbClr val="006600"/>
                </a:solidFill>
              </a:rPr>
              <a:t>Duro</a:t>
            </a:r>
            <a:endParaRPr lang="pt-PT" altLang="pt-PT" u="none" dirty="0">
              <a:solidFill>
                <a:srgbClr val="006600"/>
              </a:solidFill>
            </a:endParaRPr>
          </a:p>
        </p:txBody>
      </p:sp>
      <p:sp>
        <p:nvSpPr>
          <p:cNvPr id="4" name="Rectangle 3"/>
          <p:cNvSpPr txBox="1">
            <a:spLocks noChangeArrowheads="1"/>
          </p:cNvSpPr>
          <p:nvPr/>
        </p:nvSpPr>
        <p:spPr bwMode="auto">
          <a:xfrm>
            <a:off x="685822" y="3939366"/>
            <a:ext cx="8208912" cy="280200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marL="342900" indent="-342900" algn="l" rtl="0" eaLnBrk="0" fontAlgn="base" hangingPunct="0">
              <a:spcBef>
                <a:spcPct val="20000"/>
              </a:spcBef>
              <a:spcAft>
                <a:spcPct val="0"/>
              </a:spcAft>
              <a:buChar char="•"/>
              <a:defRPr sz="3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rtl="0" eaLnBrk="0" fontAlgn="base" hangingPunct="0">
              <a:spcBef>
                <a:spcPct val="20000"/>
              </a:spcBef>
              <a:spcAft>
                <a:spcPct val="0"/>
              </a:spcAft>
              <a:buChar char="–"/>
              <a:defRPr sz="2800">
                <a:solidFill>
                  <a:schemeClr val="tx1"/>
                </a:solidFill>
                <a:latin typeface="+mn-lt"/>
              </a:defRPr>
            </a:lvl2pPr>
            <a:lvl3pPr marL="11430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har char="•"/>
              <a:defRPr sz="2400">
                <a:solidFill>
                  <a:schemeClr val="tx1"/>
                </a:solidFill>
                <a:latin typeface="+mn-lt"/>
              </a:defRPr>
            </a:lvl3pPr>
            <a:lvl4pPr marL="16002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har char="–"/>
              <a:defRPr sz="2000">
                <a:solidFill>
                  <a:schemeClr val="tx1"/>
                </a:solidFill>
                <a:latin typeface="+mn-lt"/>
              </a:defRPr>
            </a:lvl4pPr>
            <a:lvl5pPr marL="20574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+mn-lt"/>
              </a:defRPr>
            </a:lvl5pPr>
            <a:lvl6pPr marL="25146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+mn-lt"/>
              </a:defRPr>
            </a:lvl6pPr>
            <a:lvl7pPr marL="29718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+mn-lt"/>
              </a:defRPr>
            </a:lvl7pPr>
            <a:lvl8pPr marL="34290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+mn-lt"/>
              </a:defRPr>
            </a:lvl8pPr>
            <a:lvl9pPr marL="38862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+mn-lt"/>
              </a:defRPr>
            </a:lvl9pPr>
          </a:lstStyle>
          <a:p>
            <a:pPr marL="0" indent="0" algn="just" eaLnBrk="1" hangingPunct="1">
              <a:lnSpc>
                <a:spcPct val="90000"/>
              </a:lnSpc>
              <a:spcBef>
                <a:spcPct val="100000"/>
              </a:spcBef>
              <a:buClr>
                <a:schemeClr val="tx1"/>
              </a:buClr>
              <a:buFontTx/>
              <a:buNone/>
            </a:pPr>
            <a:r>
              <a:rPr lang="pt-PT" altLang="pt-PT" b="1" u="none" kern="1200" dirty="0" smtClean="0">
                <a:solidFill>
                  <a:srgbClr val="000099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Arial" charset="0"/>
              </a:rPr>
              <a:t>Traçado dos Percursos</a:t>
            </a:r>
          </a:p>
          <a:p>
            <a:pPr eaLnBrk="1" hangingPunct="1">
              <a:lnSpc>
                <a:spcPct val="90000"/>
              </a:lnSpc>
              <a:spcBef>
                <a:spcPts val="600"/>
              </a:spcBef>
              <a:spcAft>
                <a:spcPts val="600"/>
              </a:spcAft>
              <a:buClr>
                <a:schemeClr val="tx1"/>
              </a:buClr>
            </a:pPr>
            <a:r>
              <a:rPr lang="pt-PT" altLang="pt-PT" sz="2400" u="none" kern="1200" dirty="0" smtClean="0">
                <a:solidFill>
                  <a:srgbClr val="006600"/>
                </a:solidFill>
                <a:latin typeface="Arial" panose="020B0604020202020204" pitchFamily="34" charset="0"/>
              </a:rPr>
              <a:t>Visita ao local do mapa</a:t>
            </a:r>
          </a:p>
          <a:p>
            <a:pPr eaLnBrk="1" hangingPunct="1">
              <a:lnSpc>
                <a:spcPct val="90000"/>
              </a:lnSpc>
              <a:spcBef>
                <a:spcPts val="600"/>
              </a:spcBef>
              <a:spcAft>
                <a:spcPts val="600"/>
              </a:spcAft>
              <a:buClr>
                <a:schemeClr val="tx1"/>
              </a:buClr>
            </a:pPr>
            <a:r>
              <a:rPr lang="pt-PT" altLang="pt-PT" sz="2400" u="none" kern="1200" dirty="0" smtClean="0">
                <a:solidFill>
                  <a:srgbClr val="006600"/>
                </a:solidFill>
                <a:latin typeface="Arial" panose="020B0604020202020204" pitchFamily="34" charset="0"/>
              </a:rPr>
              <a:t>Escolha dos pontos da prova</a:t>
            </a:r>
          </a:p>
          <a:p>
            <a:pPr eaLnBrk="1" hangingPunct="1">
              <a:lnSpc>
                <a:spcPct val="90000"/>
              </a:lnSpc>
              <a:spcBef>
                <a:spcPts val="600"/>
              </a:spcBef>
              <a:spcAft>
                <a:spcPts val="600"/>
              </a:spcAft>
              <a:buClr>
                <a:schemeClr val="tx1"/>
              </a:buClr>
            </a:pPr>
            <a:r>
              <a:rPr lang="pt-PT" altLang="pt-PT" sz="2400" u="none" kern="1200" dirty="0" smtClean="0">
                <a:solidFill>
                  <a:srgbClr val="006600"/>
                </a:solidFill>
                <a:latin typeface="Arial" panose="020B0604020202020204" pitchFamily="34" charset="0"/>
              </a:rPr>
              <a:t>Planeamento dos percursos: diferenciados por escalão/sexo, técnica e fisicamente</a:t>
            </a:r>
          </a:p>
          <a:p>
            <a:pPr eaLnBrk="1" hangingPunct="1">
              <a:lnSpc>
                <a:spcPct val="90000"/>
              </a:lnSpc>
              <a:spcBef>
                <a:spcPts val="600"/>
              </a:spcBef>
              <a:spcAft>
                <a:spcPts val="600"/>
              </a:spcAft>
              <a:buClr>
                <a:schemeClr val="tx1"/>
              </a:buClr>
            </a:pPr>
            <a:r>
              <a:rPr lang="pt-PT" altLang="pt-PT" sz="2400" u="none" kern="1200" dirty="0" smtClean="0">
                <a:solidFill>
                  <a:srgbClr val="006600"/>
                </a:solidFill>
                <a:latin typeface="Arial" panose="020B0604020202020204" pitchFamily="34" charset="0"/>
              </a:rPr>
              <a:t>Abastecimentos</a:t>
            </a:r>
            <a:endParaRPr lang="pt-PT" altLang="pt-PT" sz="2400" u="none" kern="1200" dirty="0">
              <a:solidFill>
                <a:srgbClr val="006600"/>
              </a:solidFill>
              <a:latin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588812583"/>
      </p:ext>
    </p:extLst>
  </p:cSld>
  <p:clrMapOvr>
    <a:masterClrMapping/>
  </p:clrMapOvr>
  <p:transition>
    <p:random/>
  </p:transition>
  <p:timing>
    <p:tnLst>
      <p:par>
        <p:cTn id="1" dur="indefinite" restart="never" nodeType="tmRoot"/>
      </p:par>
    </p:tnLst>
  </p:timing>
</p:sld>
</file>

<file path=ppt/slides/slide84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3794" name="Rectangle 2"/>
          <p:cNvSpPr>
            <a:spLocks noGrp="1" noChangeArrowheads="1"/>
          </p:cNvSpPr>
          <p:nvPr>
            <p:ph type="title"/>
          </p:nvPr>
        </p:nvSpPr>
        <p:spPr>
          <a:xfrm>
            <a:off x="509588" y="1339231"/>
            <a:ext cx="8156576" cy="647923"/>
          </a:xfrm>
        </p:spPr>
        <p:txBody>
          <a:bodyPr/>
          <a:lstStyle/>
          <a:p>
            <a:pPr algn="l" eaLnBrk="1" hangingPunct="1"/>
            <a:r>
              <a:rPr lang="pt-PT" altLang="pt-PT" sz="2400" b="1" kern="1200" dirty="0" smtClean="0">
                <a:solidFill>
                  <a:srgbClr val="A50021"/>
                </a:solidFill>
                <a:latin typeface="Arial" panose="020B0604020202020204" pitchFamily="34" charset="0"/>
                <a:ea typeface="+mn-ea"/>
                <a:cs typeface="+mn-cs"/>
              </a:rPr>
              <a:t>1 </a:t>
            </a:r>
            <a:r>
              <a:rPr lang="pt-PT" altLang="pt-PT" sz="2400" b="1" kern="1200" dirty="0">
                <a:solidFill>
                  <a:srgbClr val="A50021"/>
                </a:solidFill>
                <a:latin typeface="Arial" panose="020B0604020202020204" pitchFamily="34" charset="0"/>
                <a:ea typeface="+mn-ea"/>
                <a:cs typeface="+mn-cs"/>
              </a:rPr>
              <a:t>mês antes da prova</a:t>
            </a:r>
          </a:p>
        </p:txBody>
      </p:sp>
      <p:sp>
        <p:nvSpPr>
          <p:cNvPr id="33795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1043608" y="2135188"/>
            <a:ext cx="7622555" cy="3960812"/>
          </a:xfrm>
        </p:spPr>
        <p:txBody>
          <a:bodyPr/>
          <a:lstStyle/>
          <a:p>
            <a:pPr marL="195263" indent="-195263" eaLnBrk="1" hangingPunct="1">
              <a:lnSpc>
                <a:spcPct val="130000"/>
              </a:lnSpc>
              <a:spcBef>
                <a:spcPct val="110000"/>
              </a:spcBef>
              <a:buClr>
                <a:schemeClr val="tx1"/>
              </a:buClr>
            </a:pPr>
            <a:r>
              <a:rPr lang="pt-PT" altLang="pt-PT" sz="2400" kern="1200" dirty="0">
                <a:latin typeface="Arial" panose="020B0604020202020204" pitchFamily="34" charset="0"/>
              </a:rPr>
              <a:t>Confirmação dos Recursos Humanos (pelo menos uma pessoa com experiência em cada em cada </a:t>
            </a:r>
            <a:r>
              <a:rPr lang="pt-PT" altLang="pt-PT" sz="2400" kern="1200" dirty="0" smtClean="0">
                <a:latin typeface="Arial" panose="020B0604020202020204" pitchFamily="34" charset="0"/>
              </a:rPr>
              <a:t>setor</a:t>
            </a:r>
            <a:r>
              <a:rPr lang="pt-PT" altLang="pt-PT" sz="2400" kern="1200" dirty="0">
                <a:latin typeface="Arial" panose="020B0604020202020204" pitchFamily="34" charset="0"/>
              </a:rPr>
              <a:t>)</a:t>
            </a:r>
          </a:p>
          <a:p>
            <a:pPr marL="195263" indent="-195263" eaLnBrk="1" hangingPunct="1">
              <a:lnSpc>
                <a:spcPct val="130000"/>
              </a:lnSpc>
              <a:spcBef>
                <a:spcPct val="110000"/>
              </a:spcBef>
              <a:buClr>
                <a:schemeClr val="tx1"/>
              </a:buClr>
            </a:pPr>
            <a:r>
              <a:rPr lang="pt-PT" altLang="pt-PT" sz="2400" kern="1200" dirty="0">
                <a:latin typeface="Arial" panose="020B0604020202020204" pitchFamily="34" charset="0"/>
              </a:rPr>
              <a:t> Confirmação de todos os Materiais necessários (</a:t>
            </a:r>
            <a:r>
              <a:rPr lang="pt-PT" altLang="pt-PT" sz="2400" kern="1200" dirty="0">
                <a:solidFill>
                  <a:srgbClr val="003399"/>
                </a:solidFill>
                <a:latin typeface="Arial" panose="020B0604020202020204" pitchFamily="34" charset="0"/>
              </a:rPr>
              <a:t>computador, balizas, </a:t>
            </a:r>
            <a:r>
              <a:rPr lang="pt-PT" altLang="pt-PT" sz="2400" kern="1200" dirty="0" err="1">
                <a:solidFill>
                  <a:srgbClr val="003399"/>
                </a:solidFill>
                <a:latin typeface="Arial" panose="020B0604020202020204" pitchFamily="34" charset="0"/>
              </a:rPr>
              <a:t>picotadores</a:t>
            </a:r>
            <a:r>
              <a:rPr lang="pt-PT" altLang="pt-PT" sz="2400" kern="1200" dirty="0">
                <a:solidFill>
                  <a:srgbClr val="003399"/>
                </a:solidFill>
                <a:latin typeface="Arial" panose="020B0604020202020204" pitchFamily="34" charset="0"/>
              </a:rPr>
              <a:t>, relógio de partidas, cronómetro, estacas, gerador, cartões de controlo, fita </a:t>
            </a:r>
            <a:r>
              <a:rPr lang="pt-PT" altLang="pt-PT" sz="2400" kern="1200" dirty="0" smtClean="0">
                <a:solidFill>
                  <a:srgbClr val="003399"/>
                </a:solidFill>
                <a:latin typeface="Arial" panose="020B0604020202020204" pitchFamily="34" charset="0"/>
              </a:rPr>
              <a:t>balizadora, entre outros</a:t>
            </a:r>
            <a:r>
              <a:rPr lang="pt-PT" altLang="pt-PT" sz="2400" kern="1200" dirty="0" smtClean="0">
                <a:latin typeface="Arial" panose="020B0604020202020204" pitchFamily="34" charset="0"/>
              </a:rPr>
              <a:t>)</a:t>
            </a:r>
            <a:endParaRPr lang="pt-PT" altLang="pt-PT" sz="2400" kern="1200" dirty="0">
              <a:latin typeface="Arial" panose="020B0604020202020204" pitchFamily="34" charset="0"/>
            </a:endParaRPr>
          </a:p>
        </p:txBody>
      </p:sp>
      <p:sp>
        <p:nvSpPr>
          <p:cNvPr id="4" name="Rectangle 2"/>
          <p:cNvSpPr txBox="1">
            <a:spLocks noChangeArrowheads="1"/>
          </p:cNvSpPr>
          <p:nvPr/>
        </p:nvSpPr>
        <p:spPr bwMode="auto">
          <a:xfrm>
            <a:off x="760140" y="476672"/>
            <a:ext cx="7772400" cy="66645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>
            <a:lvl1pPr algn="ctr" rtl="0" eaLnBrk="0" fontAlgn="base" hangingPunct="0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2"/>
                </a:solidFill>
                <a:latin typeface="+mj-lt"/>
                <a:ea typeface="+mj-ea"/>
                <a:cs typeface="+mj-cs"/>
              </a:defRPr>
            </a:lvl1pPr>
            <a:lvl2pPr algn="ctr" rtl="0" eaLnBrk="0" fontAlgn="base" hangingPunct="0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2"/>
                </a:solidFill>
                <a:latin typeface="Times New Roman" pitchFamily="18" charset="0"/>
              </a:defRPr>
            </a:lvl2pPr>
            <a:lvl3pPr algn="ctr" rtl="0" eaLnBrk="0" fontAlgn="base" hangingPunct="0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2"/>
                </a:solidFill>
                <a:latin typeface="Times New Roman" pitchFamily="18" charset="0"/>
              </a:defRPr>
            </a:lvl3pPr>
            <a:lvl4pPr algn="ctr" rtl="0" eaLnBrk="0" fontAlgn="base" hangingPunct="0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2"/>
                </a:solidFill>
                <a:latin typeface="Times New Roman" pitchFamily="18" charset="0"/>
              </a:defRPr>
            </a:lvl4pPr>
            <a:lvl5pPr algn="ctr" rtl="0" eaLnBrk="0" fontAlgn="base" hangingPunct="0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2"/>
                </a:solidFill>
                <a:latin typeface="Times New Roman" pitchFamily="18" charset="0"/>
              </a:defRPr>
            </a:lvl5pPr>
            <a:lvl6pPr marL="457200" algn="ctr" rtl="0" eaLnBrk="0" fontAlgn="base" hangingPunct="0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2"/>
                </a:solidFill>
                <a:latin typeface="Times New Roman" pitchFamily="18" charset="0"/>
              </a:defRPr>
            </a:lvl6pPr>
            <a:lvl7pPr marL="914400" algn="ctr" rtl="0" eaLnBrk="0" fontAlgn="base" hangingPunct="0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2"/>
                </a:solidFill>
                <a:latin typeface="Times New Roman" pitchFamily="18" charset="0"/>
              </a:defRPr>
            </a:lvl7pPr>
            <a:lvl8pPr marL="1371600" algn="ctr" rtl="0" eaLnBrk="0" fontAlgn="base" hangingPunct="0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2"/>
                </a:solidFill>
                <a:latin typeface="Times New Roman" pitchFamily="18" charset="0"/>
              </a:defRPr>
            </a:lvl8pPr>
            <a:lvl9pPr marL="1828800" algn="ctr" rtl="0" eaLnBrk="0" fontAlgn="base" hangingPunct="0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2"/>
                </a:solidFill>
                <a:latin typeface="Times New Roman" pitchFamily="18" charset="0"/>
              </a:defRPr>
            </a:lvl9pPr>
          </a:lstStyle>
          <a:p>
            <a:pPr eaLnBrk="1" hangingPunct="1"/>
            <a:r>
              <a:rPr lang="pt-PT" altLang="pt-PT" sz="3800" b="1" u="none" kern="1200" dirty="0" smtClean="0">
                <a:solidFill>
                  <a:srgbClr val="000099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Arial" charset="0"/>
                <a:ea typeface="+mn-ea"/>
                <a:cs typeface="+mn-cs"/>
              </a:rPr>
              <a:t>Organização de provas</a:t>
            </a:r>
            <a:endParaRPr lang="pt-PT" altLang="pt-PT" sz="3800" b="1" u="none" kern="1200" dirty="0">
              <a:solidFill>
                <a:srgbClr val="000099"/>
              </a:solidFill>
              <a:effectLst>
                <a:outerShdw blurRad="38100" dist="38100" dir="2700000" algn="tl">
                  <a:srgbClr val="C0C0C0"/>
                </a:outerShdw>
              </a:effectLst>
              <a:latin typeface="Arial" charset="0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4138656088"/>
      </p:ext>
    </p:extLst>
  </p:cSld>
  <p:clrMapOvr>
    <a:masterClrMapping/>
  </p:clrMapOvr>
  <p:transition>
    <p:random/>
  </p:transition>
  <p:timing>
    <p:tnLst>
      <p:par>
        <p:cTn id="1" dur="indefinite" restart="never" nodeType="tmRoot"/>
      </p:par>
    </p:tnLst>
  </p:timing>
</p:sld>
</file>

<file path=ppt/slides/slide85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4818" name="Rectangle 2"/>
          <p:cNvSpPr>
            <a:spLocks noGrp="1" noChangeArrowheads="1"/>
          </p:cNvSpPr>
          <p:nvPr>
            <p:ph type="title"/>
          </p:nvPr>
        </p:nvSpPr>
        <p:spPr>
          <a:xfrm>
            <a:off x="611560" y="1200150"/>
            <a:ext cx="8353177" cy="576486"/>
          </a:xfrm>
        </p:spPr>
        <p:txBody>
          <a:bodyPr/>
          <a:lstStyle/>
          <a:p>
            <a:pPr algn="l" eaLnBrk="1" hangingPunct="1"/>
            <a:r>
              <a:rPr lang="pt-PT" altLang="pt-PT" sz="2400" b="1" kern="1200" dirty="0">
                <a:solidFill>
                  <a:srgbClr val="A50021"/>
                </a:solidFill>
                <a:latin typeface="Arial" panose="020B0604020202020204" pitchFamily="34" charset="0"/>
                <a:ea typeface="+mn-ea"/>
                <a:cs typeface="+mn-cs"/>
              </a:rPr>
              <a:t>Últimas duas semanas antes da prova</a:t>
            </a:r>
          </a:p>
        </p:txBody>
      </p:sp>
      <p:sp>
        <p:nvSpPr>
          <p:cNvPr id="34819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1244848" y="1798340"/>
            <a:ext cx="7086600" cy="2304256"/>
          </a:xfrm>
        </p:spPr>
        <p:txBody>
          <a:bodyPr/>
          <a:lstStyle/>
          <a:p>
            <a:pPr eaLnBrk="1" hangingPunct="1">
              <a:spcBef>
                <a:spcPts val="600"/>
              </a:spcBef>
              <a:spcAft>
                <a:spcPts val="600"/>
              </a:spcAft>
              <a:buClr>
                <a:schemeClr val="tx1"/>
              </a:buClr>
              <a:buFont typeface="Arial" panose="020B0604020202020204" pitchFamily="34" charset="0"/>
              <a:buChar char="•"/>
            </a:pPr>
            <a:r>
              <a:rPr lang="pt-PT" altLang="pt-PT" sz="2400" kern="1200" dirty="0">
                <a:latin typeface="Arial" panose="020B0604020202020204" pitchFamily="34" charset="0"/>
              </a:rPr>
              <a:t>Receção das inscrições</a:t>
            </a:r>
          </a:p>
          <a:p>
            <a:pPr eaLnBrk="1" hangingPunct="1">
              <a:spcBef>
                <a:spcPts val="600"/>
              </a:spcBef>
              <a:spcAft>
                <a:spcPts val="600"/>
              </a:spcAft>
              <a:buClr>
                <a:schemeClr val="tx1"/>
              </a:buClr>
              <a:buFont typeface="Arial" panose="020B0604020202020204" pitchFamily="34" charset="0"/>
              <a:buChar char="•"/>
            </a:pPr>
            <a:r>
              <a:rPr lang="pt-PT" altLang="pt-PT" sz="2400" kern="1200" dirty="0">
                <a:latin typeface="Arial" panose="020B0604020202020204" pitchFamily="34" charset="0"/>
              </a:rPr>
              <a:t>Processamento das inscrições</a:t>
            </a:r>
          </a:p>
          <a:p>
            <a:pPr eaLnBrk="1" hangingPunct="1">
              <a:spcBef>
                <a:spcPts val="600"/>
              </a:spcBef>
              <a:spcAft>
                <a:spcPts val="600"/>
              </a:spcAft>
              <a:buClr>
                <a:schemeClr val="tx1"/>
              </a:buClr>
              <a:buFont typeface="Arial" panose="020B0604020202020204" pitchFamily="34" charset="0"/>
              <a:buChar char="•"/>
            </a:pPr>
            <a:r>
              <a:rPr lang="pt-PT" altLang="pt-PT" sz="2400" kern="1200" dirty="0">
                <a:latin typeface="Arial" panose="020B0604020202020204" pitchFamily="34" charset="0"/>
              </a:rPr>
              <a:t>Sorteio das listas de partidas</a:t>
            </a:r>
          </a:p>
          <a:p>
            <a:pPr eaLnBrk="1" hangingPunct="1">
              <a:spcBef>
                <a:spcPts val="600"/>
              </a:spcBef>
              <a:spcAft>
                <a:spcPts val="600"/>
              </a:spcAft>
              <a:buClr>
                <a:schemeClr val="tx1"/>
              </a:buClr>
              <a:buFont typeface="Arial" panose="020B0604020202020204" pitchFamily="34" charset="0"/>
              <a:buChar char="•"/>
            </a:pPr>
            <a:r>
              <a:rPr lang="pt-PT" altLang="pt-PT" sz="2400" kern="1200" dirty="0">
                <a:latin typeface="Arial" panose="020B0604020202020204" pitchFamily="34" charset="0"/>
              </a:rPr>
              <a:t>Impressão dos percursos</a:t>
            </a:r>
          </a:p>
        </p:txBody>
      </p:sp>
      <p:sp>
        <p:nvSpPr>
          <p:cNvPr id="4" name="Rectangle 2"/>
          <p:cNvSpPr txBox="1">
            <a:spLocks noChangeArrowheads="1"/>
          </p:cNvSpPr>
          <p:nvPr/>
        </p:nvSpPr>
        <p:spPr bwMode="auto">
          <a:xfrm>
            <a:off x="611560" y="249485"/>
            <a:ext cx="7772400" cy="66645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>
            <a:lvl1pPr algn="ctr" rtl="0" eaLnBrk="0" fontAlgn="base" hangingPunct="0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2"/>
                </a:solidFill>
                <a:latin typeface="+mj-lt"/>
                <a:ea typeface="+mj-ea"/>
                <a:cs typeface="+mj-cs"/>
              </a:defRPr>
            </a:lvl1pPr>
            <a:lvl2pPr algn="ctr" rtl="0" eaLnBrk="0" fontAlgn="base" hangingPunct="0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2"/>
                </a:solidFill>
                <a:latin typeface="Times New Roman" pitchFamily="18" charset="0"/>
              </a:defRPr>
            </a:lvl2pPr>
            <a:lvl3pPr algn="ctr" rtl="0" eaLnBrk="0" fontAlgn="base" hangingPunct="0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2"/>
                </a:solidFill>
                <a:latin typeface="Times New Roman" pitchFamily="18" charset="0"/>
              </a:defRPr>
            </a:lvl3pPr>
            <a:lvl4pPr algn="ctr" rtl="0" eaLnBrk="0" fontAlgn="base" hangingPunct="0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2"/>
                </a:solidFill>
                <a:latin typeface="Times New Roman" pitchFamily="18" charset="0"/>
              </a:defRPr>
            </a:lvl4pPr>
            <a:lvl5pPr algn="ctr" rtl="0" eaLnBrk="0" fontAlgn="base" hangingPunct="0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2"/>
                </a:solidFill>
                <a:latin typeface="Times New Roman" pitchFamily="18" charset="0"/>
              </a:defRPr>
            </a:lvl5pPr>
            <a:lvl6pPr marL="457200" algn="ctr" rtl="0" eaLnBrk="0" fontAlgn="base" hangingPunct="0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2"/>
                </a:solidFill>
                <a:latin typeface="Times New Roman" pitchFamily="18" charset="0"/>
              </a:defRPr>
            </a:lvl6pPr>
            <a:lvl7pPr marL="914400" algn="ctr" rtl="0" eaLnBrk="0" fontAlgn="base" hangingPunct="0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2"/>
                </a:solidFill>
                <a:latin typeface="Times New Roman" pitchFamily="18" charset="0"/>
              </a:defRPr>
            </a:lvl7pPr>
            <a:lvl8pPr marL="1371600" algn="ctr" rtl="0" eaLnBrk="0" fontAlgn="base" hangingPunct="0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2"/>
                </a:solidFill>
                <a:latin typeface="Times New Roman" pitchFamily="18" charset="0"/>
              </a:defRPr>
            </a:lvl8pPr>
            <a:lvl9pPr marL="1828800" algn="ctr" rtl="0" eaLnBrk="0" fontAlgn="base" hangingPunct="0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2"/>
                </a:solidFill>
                <a:latin typeface="Times New Roman" pitchFamily="18" charset="0"/>
              </a:defRPr>
            </a:lvl9pPr>
          </a:lstStyle>
          <a:p>
            <a:pPr eaLnBrk="1" hangingPunct="1"/>
            <a:r>
              <a:rPr lang="pt-PT" altLang="pt-PT" sz="3800" b="1" u="none" kern="1200" dirty="0" smtClean="0">
                <a:solidFill>
                  <a:srgbClr val="000099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Arial" charset="0"/>
                <a:ea typeface="+mn-ea"/>
                <a:cs typeface="+mn-cs"/>
              </a:rPr>
              <a:t>Organização de provas</a:t>
            </a:r>
            <a:endParaRPr lang="pt-PT" altLang="pt-PT" sz="3800" b="1" u="none" kern="1200" dirty="0">
              <a:solidFill>
                <a:srgbClr val="000099"/>
              </a:solidFill>
              <a:effectLst>
                <a:outerShdw blurRad="38100" dist="38100" dir="2700000" algn="tl">
                  <a:srgbClr val="C0C0C0"/>
                </a:outerShdw>
              </a:effectLst>
              <a:latin typeface="Arial" charset="0"/>
              <a:ea typeface="+mn-ea"/>
              <a:cs typeface="+mn-cs"/>
            </a:endParaRPr>
          </a:p>
        </p:txBody>
      </p:sp>
      <p:sp>
        <p:nvSpPr>
          <p:cNvPr id="5" name="Rectangle 2"/>
          <p:cNvSpPr txBox="1">
            <a:spLocks noChangeArrowheads="1"/>
          </p:cNvSpPr>
          <p:nvPr/>
        </p:nvSpPr>
        <p:spPr bwMode="auto">
          <a:xfrm>
            <a:off x="613246" y="4070176"/>
            <a:ext cx="7626350" cy="79898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>
            <a:lvl1pPr algn="ctr" rtl="0" eaLnBrk="0" fontAlgn="base" hangingPunct="0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2"/>
                </a:solidFill>
                <a:latin typeface="+mj-lt"/>
                <a:ea typeface="+mj-ea"/>
                <a:cs typeface="+mj-cs"/>
              </a:defRPr>
            </a:lvl1pPr>
            <a:lvl2pPr algn="ctr" rtl="0" eaLnBrk="0" fontAlgn="base" hangingPunct="0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2"/>
                </a:solidFill>
                <a:latin typeface="Times New Roman" pitchFamily="18" charset="0"/>
              </a:defRPr>
            </a:lvl2pPr>
            <a:lvl3pPr algn="ctr" rtl="0" eaLnBrk="0" fontAlgn="base" hangingPunct="0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2"/>
                </a:solidFill>
                <a:latin typeface="Times New Roman" pitchFamily="18" charset="0"/>
              </a:defRPr>
            </a:lvl3pPr>
            <a:lvl4pPr algn="ctr" rtl="0" eaLnBrk="0" fontAlgn="base" hangingPunct="0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2"/>
                </a:solidFill>
                <a:latin typeface="Times New Roman" pitchFamily="18" charset="0"/>
              </a:defRPr>
            </a:lvl4pPr>
            <a:lvl5pPr algn="ctr" rtl="0" eaLnBrk="0" fontAlgn="base" hangingPunct="0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2"/>
                </a:solidFill>
                <a:latin typeface="Times New Roman" pitchFamily="18" charset="0"/>
              </a:defRPr>
            </a:lvl5pPr>
            <a:lvl6pPr marL="457200" algn="ctr" rtl="0" eaLnBrk="0" fontAlgn="base" hangingPunct="0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2"/>
                </a:solidFill>
                <a:latin typeface="Times New Roman" pitchFamily="18" charset="0"/>
              </a:defRPr>
            </a:lvl6pPr>
            <a:lvl7pPr marL="914400" algn="ctr" rtl="0" eaLnBrk="0" fontAlgn="base" hangingPunct="0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2"/>
                </a:solidFill>
                <a:latin typeface="Times New Roman" pitchFamily="18" charset="0"/>
              </a:defRPr>
            </a:lvl7pPr>
            <a:lvl8pPr marL="1371600" algn="ctr" rtl="0" eaLnBrk="0" fontAlgn="base" hangingPunct="0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2"/>
                </a:solidFill>
                <a:latin typeface="Times New Roman" pitchFamily="18" charset="0"/>
              </a:defRPr>
            </a:lvl8pPr>
            <a:lvl9pPr marL="1828800" algn="ctr" rtl="0" eaLnBrk="0" fontAlgn="base" hangingPunct="0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2"/>
                </a:solidFill>
                <a:latin typeface="Times New Roman" pitchFamily="18" charset="0"/>
              </a:defRPr>
            </a:lvl9pPr>
          </a:lstStyle>
          <a:p>
            <a:pPr algn="l" eaLnBrk="1" hangingPunct="1"/>
            <a:r>
              <a:rPr lang="pt-PT" altLang="pt-PT" sz="2400" b="1" u="none" kern="1200" dirty="0" smtClean="0">
                <a:solidFill>
                  <a:srgbClr val="A50021"/>
                </a:solidFill>
                <a:latin typeface="Arial" panose="020B0604020202020204" pitchFamily="34" charset="0"/>
                <a:ea typeface="+mn-ea"/>
                <a:cs typeface="+mn-cs"/>
              </a:rPr>
              <a:t>Na véspera ou até 4 horas antes da prova</a:t>
            </a:r>
            <a:endParaRPr lang="pt-PT" altLang="pt-PT" sz="2400" b="1" u="none" kern="1200" dirty="0">
              <a:solidFill>
                <a:srgbClr val="A50021"/>
              </a:solidFill>
              <a:latin typeface="Arial" panose="020B0604020202020204" pitchFamily="34" charset="0"/>
              <a:ea typeface="+mn-ea"/>
              <a:cs typeface="+mn-cs"/>
            </a:endParaRPr>
          </a:p>
        </p:txBody>
      </p:sp>
      <p:sp>
        <p:nvSpPr>
          <p:cNvPr id="6" name="Rectangle 3"/>
          <p:cNvSpPr txBox="1">
            <a:spLocks noChangeArrowheads="1"/>
          </p:cNvSpPr>
          <p:nvPr/>
        </p:nvSpPr>
        <p:spPr bwMode="auto">
          <a:xfrm>
            <a:off x="1182762" y="4725144"/>
            <a:ext cx="7201198" cy="16556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marL="342900" indent="-342900" algn="l" rtl="0" eaLnBrk="0" fontAlgn="base" hangingPunct="0">
              <a:spcBef>
                <a:spcPct val="20000"/>
              </a:spcBef>
              <a:spcAft>
                <a:spcPct val="0"/>
              </a:spcAft>
              <a:buChar char="•"/>
              <a:defRPr sz="3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rtl="0" eaLnBrk="0" fontAlgn="base" hangingPunct="0">
              <a:spcBef>
                <a:spcPct val="20000"/>
              </a:spcBef>
              <a:spcAft>
                <a:spcPct val="0"/>
              </a:spcAft>
              <a:buChar char="–"/>
              <a:defRPr sz="2800">
                <a:solidFill>
                  <a:schemeClr val="tx1"/>
                </a:solidFill>
                <a:latin typeface="+mn-lt"/>
              </a:defRPr>
            </a:lvl2pPr>
            <a:lvl3pPr marL="11430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har char="•"/>
              <a:defRPr sz="2400">
                <a:solidFill>
                  <a:schemeClr val="tx1"/>
                </a:solidFill>
                <a:latin typeface="+mn-lt"/>
              </a:defRPr>
            </a:lvl3pPr>
            <a:lvl4pPr marL="16002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har char="–"/>
              <a:defRPr sz="2000">
                <a:solidFill>
                  <a:schemeClr val="tx1"/>
                </a:solidFill>
                <a:latin typeface="+mn-lt"/>
              </a:defRPr>
            </a:lvl4pPr>
            <a:lvl5pPr marL="20574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+mn-lt"/>
              </a:defRPr>
            </a:lvl5pPr>
            <a:lvl6pPr marL="25146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+mn-lt"/>
              </a:defRPr>
            </a:lvl6pPr>
            <a:lvl7pPr marL="29718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+mn-lt"/>
              </a:defRPr>
            </a:lvl7pPr>
            <a:lvl8pPr marL="34290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+mn-lt"/>
              </a:defRPr>
            </a:lvl8pPr>
            <a:lvl9pPr marL="38862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+mn-lt"/>
              </a:defRPr>
            </a:lvl9pPr>
          </a:lstStyle>
          <a:p>
            <a:pPr eaLnBrk="1" hangingPunct="1">
              <a:spcBef>
                <a:spcPts val="600"/>
              </a:spcBef>
              <a:spcAft>
                <a:spcPts val="600"/>
              </a:spcAft>
              <a:buClr>
                <a:schemeClr val="tx1"/>
              </a:buClr>
              <a:buFont typeface="Arial" panose="020B0604020202020204" pitchFamily="34" charset="0"/>
              <a:buChar char="•"/>
            </a:pPr>
            <a:r>
              <a:rPr lang="pt-PT" altLang="pt-PT" sz="2400" u="none" kern="1200" dirty="0" smtClean="0">
                <a:latin typeface="Arial" panose="020B0604020202020204" pitchFamily="34" charset="0"/>
              </a:rPr>
              <a:t> Colocação dos pontos de controlo no terreno</a:t>
            </a:r>
          </a:p>
          <a:p>
            <a:pPr eaLnBrk="1" hangingPunct="1">
              <a:spcBef>
                <a:spcPts val="600"/>
              </a:spcBef>
              <a:spcAft>
                <a:spcPts val="600"/>
              </a:spcAft>
              <a:buClr>
                <a:schemeClr val="tx1"/>
              </a:buClr>
              <a:buFont typeface="Arial" panose="020B0604020202020204" pitchFamily="34" charset="0"/>
              <a:buChar char="•"/>
            </a:pPr>
            <a:r>
              <a:rPr lang="pt-PT" altLang="pt-PT" sz="2400" u="none" kern="1200" dirty="0" smtClean="0">
                <a:latin typeface="Arial" panose="020B0604020202020204" pitchFamily="34" charset="0"/>
              </a:rPr>
              <a:t> Sinalização do acesso ao local de concentração</a:t>
            </a:r>
            <a:endParaRPr lang="en-US" altLang="pt-PT" sz="2400" u="none" kern="1200" dirty="0" smtClean="0">
              <a:latin typeface="Arial" panose="020B0604020202020204" pitchFamily="34" charset="0"/>
            </a:endParaRPr>
          </a:p>
          <a:p>
            <a:pPr eaLnBrk="1" hangingPunct="1">
              <a:spcBef>
                <a:spcPts val="600"/>
              </a:spcBef>
              <a:spcAft>
                <a:spcPts val="600"/>
              </a:spcAft>
              <a:buClr>
                <a:schemeClr val="tx1"/>
              </a:buClr>
              <a:buFont typeface="Arial" panose="020B0604020202020204" pitchFamily="34" charset="0"/>
              <a:buChar char="•"/>
            </a:pPr>
            <a:r>
              <a:rPr lang="en-US" altLang="pt-PT" sz="2400" u="none" kern="1200" dirty="0" smtClean="0">
                <a:latin typeface="Arial" panose="020B0604020202020204" pitchFamily="34" charset="0"/>
              </a:rPr>
              <a:t> </a:t>
            </a:r>
            <a:r>
              <a:rPr lang="pt-PT" altLang="pt-PT" sz="2400" u="none" kern="1200" dirty="0" smtClean="0">
                <a:latin typeface="Arial" panose="020B0604020202020204" pitchFamily="34" charset="0"/>
              </a:rPr>
              <a:t>Montagem dos locais chave da prova</a:t>
            </a:r>
            <a:endParaRPr lang="pt-PT" altLang="pt-PT" sz="2400" u="none" kern="1200" dirty="0">
              <a:latin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800944699"/>
      </p:ext>
    </p:extLst>
  </p:cSld>
  <p:clrMapOvr>
    <a:masterClrMapping/>
  </p:clrMapOvr>
  <p:transition>
    <p:random/>
  </p:transition>
  <p:timing>
    <p:tnLst>
      <p:par>
        <p:cTn id="1" dur="indefinite" restart="never" nodeType="tmRoot"/>
      </p:par>
    </p:tnLst>
  </p:timing>
</p:sld>
</file>

<file path=ppt/slides/slide86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5842" name="Rectangle 2"/>
          <p:cNvSpPr>
            <a:spLocks noGrp="1" noChangeArrowheads="1"/>
          </p:cNvSpPr>
          <p:nvPr>
            <p:ph type="title"/>
          </p:nvPr>
        </p:nvSpPr>
        <p:spPr>
          <a:xfrm>
            <a:off x="667544" y="1430041"/>
            <a:ext cx="7626350" cy="798984"/>
          </a:xfrm>
        </p:spPr>
        <p:txBody>
          <a:bodyPr/>
          <a:lstStyle/>
          <a:p>
            <a:pPr algn="l" eaLnBrk="1" hangingPunct="1"/>
            <a:r>
              <a:rPr lang="pt-PT" altLang="pt-PT" sz="2400" b="1" kern="1200" dirty="0">
                <a:solidFill>
                  <a:srgbClr val="A50021"/>
                </a:solidFill>
                <a:latin typeface="Arial" panose="020B0604020202020204" pitchFamily="34" charset="0"/>
                <a:ea typeface="+mn-ea"/>
                <a:cs typeface="+mn-cs"/>
              </a:rPr>
              <a:t>2 horas antes da prova</a:t>
            </a:r>
          </a:p>
        </p:txBody>
      </p:sp>
      <p:sp>
        <p:nvSpPr>
          <p:cNvPr id="35843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825501" y="3141464"/>
            <a:ext cx="3170436" cy="2879824"/>
          </a:xfrm>
        </p:spPr>
        <p:txBody>
          <a:bodyPr/>
          <a:lstStyle/>
          <a:p>
            <a:pPr eaLnBrk="1" hangingPunct="1">
              <a:spcBef>
                <a:spcPts val="600"/>
              </a:spcBef>
              <a:spcAft>
                <a:spcPts val="600"/>
              </a:spcAft>
              <a:buClr>
                <a:schemeClr val="tx1"/>
              </a:buClr>
            </a:pPr>
            <a:r>
              <a:rPr lang="pt-PT" altLang="pt-PT" sz="2400" kern="1200" dirty="0" smtClean="0">
                <a:latin typeface="Arial" panose="020B0604020202020204" pitchFamily="34" charset="0"/>
              </a:rPr>
              <a:t>Arena</a:t>
            </a:r>
          </a:p>
          <a:p>
            <a:pPr eaLnBrk="1" hangingPunct="1">
              <a:spcBef>
                <a:spcPts val="600"/>
              </a:spcBef>
              <a:spcAft>
                <a:spcPts val="600"/>
              </a:spcAft>
              <a:buClr>
                <a:schemeClr val="tx1"/>
              </a:buClr>
            </a:pPr>
            <a:r>
              <a:rPr lang="pt-PT" altLang="pt-PT" sz="2400" kern="1200" dirty="0" smtClean="0">
                <a:latin typeface="Arial" panose="020B0604020202020204" pitchFamily="34" charset="0"/>
              </a:rPr>
              <a:t>Partidas</a:t>
            </a:r>
            <a:endParaRPr lang="pt-PT" altLang="pt-PT" sz="2400" kern="1200" dirty="0">
              <a:latin typeface="Arial" panose="020B0604020202020204" pitchFamily="34" charset="0"/>
            </a:endParaRPr>
          </a:p>
          <a:p>
            <a:pPr eaLnBrk="1" hangingPunct="1">
              <a:spcBef>
                <a:spcPts val="600"/>
              </a:spcBef>
              <a:spcAft>
                <a:spcPts val="600"/>
              </a:spcAft>
              <a:buClr>
                <a:schemeClr val="tx1"/>
              </a:buClr>
              <a:buFont typeface="Arial" panose="020B0604020202020204" pitchFamily="34" charset="0"/>
              <a:buChar char="•"/>
            </a:pPr>
            <a:r>
              <a:rPr lang="pt-PT" altLang="pt-PT" sz="2400" kern="1200" dirty="0">
                <a:latin typeface="Arial" panose="020B0604020202020204" pitchFamily="34" charset="0"/>
              </a:rPr>
              <a:t>Chegadas</a:t>
            </a:r>
          </a:p>
          <a:p>
            <a:pPr eaLnBrk="1" hangingPunct="1">
              <a:spcBef>
                <a:spcPts val="600"/>
              </a:spcBef>
              <a:spcAft>
                <a:spcPts val="600"/>
              </a:spcAft>
              <a:buClr>
                <a:schemeClr val="tx1"/>
              </a:buClr>
              <a:buFont typeface="Arial" panose="020B0604020202020204" pitchFamily="34" charset="0"/>
              <a:buChar char="•"/>
            </a:pPr>
            <a:r>
              <a:rPr lang="pt-PT" altLang="pt-PT" sz="2400" kern="1200" dirty="0">
                <a:latin typeface="Arial" panose="020B0604020202020204" pitchFamily="34" charset="0"/>
              </a:rPr>
              <a:t>Informática</a:t>
            </a:r>
          </a:p>
          <a:p>
            <a:pPr eaLnBrk="1" hangingPunct="1">
              <a:spcBef>
                <a:spcPts val="600"/>
              </a:spcBef>
              <a:spcAft>
                <a:spcPts val="600"/>
              </a:spcAft>
              <a:buClr>
                <a:schemeClr val="tx1"/>
              </a:buClr>
              <a:buFont typeface="Arial" panose="020B0604020202020204" pitchFamily="34" charset="0"/>
              <a:buChar char="•"/>
            </a:pPr>
            <a:r>
              <a:rPr lang="pt-PT" altLang="pt-PT" sz="2400" kern="1200" dirty="0">
                <a:latin typeface="Arial" panose="020B0604020202020204" pitchFamily="34" charset="0"/>
              </a:rPr>
              <a:t>Secretariado</a:t>
            </a:r>
          </a:p>
          <a:p>
            <a:pPr eaLnBrk="1" hangingPunct="1">
              <a:spcBef>
                <a:spcPts val="600"/>
              </a:spcBef>
              <a:spcAft>
                <a:spcPts val="600"/>
              </a:spcAft>
              <a:buClr>
                <a:schemeClr val="tx1"/>
              </a:buClr>
              <a:buFont typeface="Arial" panose="020B0604020202020204" pitchFamily="34" charset="0"/>
              <a:buChar char="•"/>
            </a:pPr>
            <a:r>
              <a:rPr lang="pt-PT" altLang="pt-PT" sz="2400" kern="1200" dirty="0">
                <a:latin typeface="Arial" panose="020B0604020202020204" pitchFamily="34" charset="0"/>
              </a:rPr>
              <a:t>Estacionamento</a:t>
            </a:r>
          </a:p>
        </p:txBody>
      </p:sp>
      <p:sp>
        <p:nvSpPr>
          <p:cNvPr id="4" name="Rectangle 2"/>
          <p:cNvSpPr txBox="1">
            <a:spLocks noChangeArrowheads="1"/>
          </p:cNvSpPr>
          <p:nvPr/>
        </p:nvSpPr>
        <p:spPr bwMode="auto">
          <a:xfrm>
            <a:off x="760140" y="476672"/>
            <a:ext cx="7772400" cy="66645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>
            <a:lvl1pPr algn="ctr" rtl="0" eaLnBrk="0" fontAlgn="base" hangingPunct="0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2"/>
                </a:solidFill>
                <a:latin typeface="+mj-lt"/>
                <a:ea typeface="+mj-ea"/>
                <a:cs typeface="+mj-cs"/>
              </a:defRPr>
            </a:lvl1pPr>
            <a:lvl2pPr algn="ctr" rtl="0" eaLnBrk="0" fontAlgn="base" hangingPunct="0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2"/>
                </a:solidFill>
                <a:latin typeface="Times New Roman" pitchFamily="18" charset="0"/>
              </a:defRPr>
            </a:lvl2pPr>
            <a:lvl3pPr algn="ctr" rtl="0" eaLnBrk="0" fontAlgn="base" hangingPunct="0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2"/>
                </a:solidFill>
                <a:latin typeface="Times New Roman" pitchFamily="18" charset="0"/>
              </a:defRPr>
            </a:lvl3pPr>
            <a:lvl4pPr algn="ctr" rtl="0" eaLnBrk="0" fontAlgn="base" hangingPunct="0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2"/>
                </a:solidFill>
                <a:latin typeface="Times New Roman" pitchFamily="18" charset="0"/>
              </a:defRPr>
            </a:lvl4pPr>
            <a:lvl5pPr algn="ctr" rtl="0" eaLnBrk="0" fontAlgn="base" hangingPunct="0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2"/>
                </a:solidFill>
                <a:latin typeface="Times New Roman" pitchFamily="18" charset="0"/>
              </a:defRPr>
            </a:lvl5pPr>
            <a:lvl6pPr marL="457200" algn="ctr" rtl="0" eaLnBrk="0" fontAlgn="base" hangingPunct="0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2"/>
                </a:solidFill>
                <a:latin typeface="Times New Roman" pitchFamily="18" charset="0"/>
              </a:defRPr>
            </a:lvl6pPr>
            <a:lvl7pPr marL="914400" algn="ctr" rtl="0" eaLnBrk="0" fontAlgn="base" hangingPunct="0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2"/>
                </a:solidFill>
                <a:latin typeface="Times New Roman" pitchFamily="18" charset="0"/>
              </a:defRPr>
            </a:lvl7pPr>
            <a:lvl8pPr marL="1371600" algn="ctr" rtl="0" eaLnBrk="0" fontAlgn="base" hangingPunct="0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2"/>
                </a:solidFill>
                <a:latin typeface="Times New Roman" pitchFamily="18" charset="0"/>
              </a:defRPr>
            </a:lvl8pPr>
            <a:lvl9pPr marL="1828800" algn="ctr" rtl="0" eaLnBrk="0" fontAlgn="base" hangingPunct="0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2"/>
                </a:solidFill>
                <a:latin typeface="Times New Roman" pitchFamily="18" charset="0"/>
              </a:defRPr>
            </a:lvl9pPr>
          </a:lstStyle>
          <a:p>
            <a:pPr eaLnBrk="1" hangingPunct="1"/>
            <a:r>
              <a:rPr lang="pt-PT" altLang="pt-PT" sz="3800" b="1" u="none" kern="1200" dirty="0" smtClean="0">
                <a:solidFill>
                  <a:srgbClr val="000099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Arial" charset="0"/>
                <a:ea typeface="+mn-ea"/>
                <a:cs typeface="+mn-cs"/>
              </a:rPr>
              <a:t>Organização de provas</a:t>
            </a:r>
            <a:endParaRPr lang="pt-PT" altLang="pt-PT" sz="3800" b="1" u="none" kern="1200" dirty="0">
              <a:solidFill>
                <a:srgbClr val="000099"/>
              </a:solidFill>
              <a:effectLst>
                <a:outerShdw blurRad="38100" dist="38100" dir="2700000" algn="tl">
                  <a:srgbClr val="C0C0C0"/>
                </a:outerShdw>
              </a:effectLst>
              <a:latin typeface="Arial" charset="0"/>
              <a:ea typeface="+mn-ea"/>
              <a:cs typeface="+mn-cs"/>
            </a:endParaRPr>
          </a:p>
        </p:txBody>
      </p:sp>
      <p:sp>
        <p:nvSpPr>
          <p:cNvPr id="2" name="Retângulo 1"/>
          <p:cNvSpPr/>
          <p:nvPr/>
        </p:nvSpPr>
        <p:spPr>
          <a:xfrm>
            <a:off x="667544" y="2534097"/>
            <a:ext cx="7000800" cy="46166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pt-PT" u="none" dirty="0">
                <a:latin typeface="Arial" panose="020B0604020202020204" pitchFamily="34" charset="0"/>
                <a:cs typeface="Arial" panose="020B0604020202020204" pitchFamily="34" charset="0"/>
              </a:rPr>
              <a:t>Instalação e colocação do pessoal nos setores:</a:t>
            </a:r>
          </a:p>
        </p:txBody>
      </p:sp>
    </p:spTree>
    <p:extLst>
      <p:ext uri="{BB962C8B-B14F-4D97-AF65-F5344CB8AC3E}">
        <p14:creationId xmlns:p14="http://schemas.microsoft.com/office/powerpoint/2010/main" val="2597072271"/>
      </p:ext>
    </p:extLst>
  </p:cSld>
  <p:clrMapOvr>
    <a:masterClrMapping/>
  </p:clrMapOvr>
  <p:transition>
    <p:random/>
  </p:transition>
  <p:timing>
    <p:tnLst>
      <p:par>
        <p:cTn id="1" dur="indefinite" restart="never" nodeType="tmRoot"/>
      </p:par>
    </p:tnLst>
  </p:timing>
</p:sld>
</file>

<file path=ppt/slides/slide8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Imagem 3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16930" y="0"/>
            <a:ext cx="8710139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679225669"/>
      </p:ext>
    </p:extLst>
  </p:cSld>
  <p:clrMapOvr>
    <a:masterClrMapping/>
  </p:clrMapOvr>
  <p:transition>
    <p:random/>
  </p:transition>
  <p:timing>
    <p:tnLst>
      <p:par>
        <p:cTn id="1" dur="indefinite" restart="never" nodeType="tmRoot"/>
      </p:par>
    </p:tnLst>
  </p:timing>
</p:sld>
</file>

<file path=ppt/slides/slide8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Imagem 3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356861" y="0"/>
            <a:ext cx="4430278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719729646"/>
      </p:ext>
    </p:extLst>
  </p:cSld>
  <p:clrMapOvr>
    <a:masterClrMapping/>
  </p:clrMapOvr>
  <p:transition>
    <p:random/>
  </p:transition>
  <p:timing>
    <p:tnLst>
      <p:par>
        <p:cTn id="1" dur="indefinite" restart="never" nodeType="tmRoot"/>
      </p:par>
    </p:tnLst>
  </p:timing>
</p:sld>
</file>

<file path=ppt/slides/slide8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Imagem 3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43608" y="-32001"/>
            <a:ext cx="7024159" cy="689000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180960032"/>
      </p:ext>
    </p:extLst>
  </p:cSld>
  <p:clrMapOvr>
    <a:masterClrMapping/>
  </p:clrMapOvr>
  <p:transition>
    <p:random/>
  </p:transition>
  <p:timing>
    <p:tnLst>
      <p:par>
        <p:cTn id="1" dur="indefinite" restart="never" nodeType="tmRoot"/>
      </p:par>
    </p:tnLst>
  </p:timing>
</p:sld>
</file>

<file path=ppt/slides/slide9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Imagem 3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850745" y="0"/>
            <a:ext cx="5442509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333816418"/>
      </p:ext>
    </p:extLst>
  </p:cSld>
  <p:clrMapOvr>
    <a:masterClrMapping/>
  </p:clrMapOvr>
  <p:transition>
    <p:random/>
  </p:transition>
  <p:timing>
    <p:tnLst>
      <p:par>
        <p:cTn id="1" dur="indefinite" restart="never" nodeType="tmRoot"/>
      </p:par>
    </p:tnLst>
  </p:timing>
</p:sld>
</file>

<file path=ppt/slides/slide91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7890" name="Rectangle 2"/>
          <p:cNvSpPr>
            <a:spLocks noGrp="1" noChangeArrowheads="1"/>
          </p:cNvSpPr>
          <p:nvPr>
            <p:ph type="title"/>
          </p:nvPr>
        </p:nvSpPr>
        <p:spPr>
          <a:xfrm>
            <a:off x="544116" y="1052736"/>
            <a:ext cx="7797800" cy="570483"/>
          </a:xfrm>
        </p:spPr>
        <p:txBody>
          <a:bodyPr/>
          <a:lstStyle/>
          <a:p>
            <a:pPr algn="l" eaLnBrk="1" hangingPunct="1"/>
            <a:r>
              <a:rPr lang="pt-PT" altLang="pt-PT" sz="2400" b="1" kern="1200" dirty="0">
                <a:solidFill>
                  <a:srgbClr val="A50021"/>
                </a:solidFill>
                <a:latin typeface="Arial" panose="020B0604020202020204" pitchFamily="34" charset="0"/>
                <a:ea typeface="+mn-ea"/>
                <a:cs typeface="+mn-cs"/>
              </a:rPr>
              <a:t>Durante a Prova...</a:t>
            </a:r>
          </a:p>
        </p:txBody>
      </p:sp>
      <p:sp>
        <p:nvSpPr>
          <p:cNvPr id="37891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539552" y="1844824"/>
            <a:ext cx="8136904" cy="4392488"/>
          </a:xfrm>
        </p:spPr>
        <p:txBody>
          <a:bodyPr/>
          <a:lstStyle/>
          <a:p>
            <a:pPr marL="185738" indent="-185738" eaLnBrk="1" hangingPunct="1">
              <a:spcBef>
                <a:spcPts val="600"/>
              </a:spcBef>
              <a:spcAft>
                <a:spcPts val="600"/>
              </a:spcAft>
              <a:buClr>
                <a:schemeClr val="tx1"/>
              </a:buClr>
            </a:pPr>
            <a:r>
              <a:rPr lang="pt-PT" altLang="pt-PT" sz="2400" kern="1200" dirty="0">
                <a:latin typeface="Arial" panose="020B0604020202020204" pitchFamily="34" charset="0"/>
              </a:rPr>
              <a:t>Secretariado</a:t>
            </a:r>
          </a:p>
          <a:p>
            <a:pPr marL="185738" indent="-185738" eaLnBrk="1" hangingPunct="1">
              <a:spcBef>
                <a:spcPts val="600"/>
              </a:spcBef>
              <a:spcAft>
                <a:spcPts val="600"/>
              </a:spcAft>
              <a:buClr>
                <a:schemeClr val="tx1"/>
              </a:buClr>
            </a:pPr>
            <a:r>
              <a:rPr lang="pt-PT" altLang="pt-PT" sz="2400" kern="1200" dirty="0">
                <a:latin typeface="Arial" panose="020B0604020202020204" pitchFamily="34" charset="0"/>
              </a:rPr>
              <a:t>Partidas</a:t>
            </a:r>
          </a:p>
          <a:p>
            <a:pPr marL="185738" indent="-185738" eaLnBrk="1" hangingPunct="1">
              <a:spcBef>
                <a:spcPts val="600"/>
              </a:spcBef>
              <a:spcAft>
                <a:spcPts val="600"/>
              </a:spcAft>
              <a:buClr>
                <a:schemeClr val="tx1"/>
              </a:buClr>
            </a:pPr>
            <a:r>
              <a:rPr lang="pt-PT" altLang="pt-PT" sz="2400" kern="1200" dirty="0" smtClean="0">
                <a:latin typeface="Arial" panose="020B0604020202020204" pitchFamily="34" charset="0"/>
              </a:rPr>
              <a:t>Chegadas</a:t>
            </a:r>
          </a:p>
          <a:p>
            <a:pPr marL="185738" indent="-185738" eaLnBrk="1" hangingPunct="1">
              <a:spcBef>
                <a:spcPts val="600"/>
              </a:spcBef>
              <a:spcAft>
                <a:spcPts val="600"/>
              </a:spcAft>
              <a:buClr>
                <a:schemeClr val="tx1"/>
              </a:buClr>
            </a:pPr>
            <a:r>
              <a:rPr lang="pt-PT" altLang="pt-PT" sz="2400" kern="1200" dirty="0" smtClean="0">
                <a:latin typeface="Arial" panose="020B0604020202020204" pitchFamily="34" charset="0"/>
              </a:rPr>
              <a:t>Marcação dos pontos</a:t>
            </a:r>
            <a:endParaRPr lang="pt-PT" altLang="pt-PT" sz="2400" kern="1200" dirty="0">
              <a:latin typeface="Arial" panose="020B0604020202020204" pitchFamily="34" charset="0"/>
            </a:endParaRPr>
          </a:p>
          <a:p>
            <a:pPr marL="185738" indent="-185738" eaLnBrk="1" hangingPunct="1">
              <a:spcBef>
                <a:spcPts val="600"/>
              </a:spcBef>
              <a:spcAft>
                <a:spcPts val="600"/>
              </a:spcAft>
              <a:buClr>
                <a:schemeClr val="tx1"/>
              </a:buClr>
            </a:pPr>
            <a:r>
              <a:rPr lang="pt-PT" altLang="pt-PT" sz="2400" kern="1200" dirty="0">
                <a:latin typeface="Arial" panose="020B0604020202020204" pitchFamily="34" charset="0"/>
              </a:rPr>
              <a:t>Confirmação da chave dos cartões de controlo ou sistema informático</a:t>
            </a:r>
          </a:p>
          <a:p>
            <a:pPr marL="185738" indent="-185738" eaLnBrk="1" hangingPunct="1">
              <a:spcBef>
                <a:spcPts val="600"/>
              </a:spcBef>
              <a:spcAft>
                <a:spcPts val="600"/>
              </a:spcAft>
              <a:buClr>
                <a:schemeClr val="tx1"/>
              </a:buClr>
            </a:pPr>
            <a:r>
              <a:rPr lang="pt-PT" altLang="pt-PT" sz="2400" kern="1200" dirty="0">
                <a:latin typeface="Arial" panose="020B0604020202020204" pitchFamily="34" charset="0"/>
              </a:rPr>
              <a:t>Processamento dos Resultados</a:t>
            </a:r>
          </a:p>
          <a:p>
            <a:pPr marL="185738" indent="-185738" eaLnBrk="1" hangingPunct="1">
              <a:spcBef>
                <a:spcPts val="600"/>
              </a:spcBef>
              <a:spcAft>
                <a:spcPts val="600"/>
              </a:spcAft>
              <a:buClr>
                <a:schemeClr val="tx1"/>
              </a:buClr>
            </a:pPr>
            <a:r>
              <a:rPr lang="pt-PT" altLang="pt-PT" sz="2400" kern="1200" dirty="0">
                <a:latin typeface="Arial" panose="020B0604020202020204" pitchFamily="34" charset="0"/>
              </a:rPr>
              <a:t>Cerimónia de Entrega de Prémios</a:t>
            </a:r>
            <a:endParaRPr lang="en-US" altLang="pt-PT" sz="2400" kern="1200" dirty="0">
              <a:latin typeface="Arial" panose="020B0604020202020204" pitchFamily="34" charset="0"/>
            </a:endParaRPr>
          </a:p>
        </p:txBody>
      </p:sp>
      <p:sp>
        <p:nvSpPr>
          <p:cNvPr id="4" name="Rectangle 2"/>
          <p:cNvSpPr txBox="1">
            <a:spLocks noChangeArrowheads="1"/>
          </p:cNvSpPr>
          <p:nvPr/>
        </p:nvSpPr>
        <p:spPr bwMode="auto">
          <a:xfrm>
            <a:off x="1043608" y="192385"/>
            <a:ext cx="7772400" cy="66645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>
            <a:lvl1pPr algn="ctr" rtl="0" eaLnBrk="0" fontAlgn="base" hangingPunct="0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2"/>
                </a:solidFill>
                <a:latin typeface="+mj-lt"/>
                <a:ea typeface="+mj-ea"/>
                <a:cs typeface="+mj-cs"/>
              </a:defRPr>
            </a:lvl1pPr>
            <a:lvl2pPr algn="ctr" rtl="0" eaLnBrk="0" fontAlgn="base" hangingPunct="0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2"/>
                </a:solidFill>
                <a:latin typeface="Times New Roman" pitchFamily="18" charset="0"/>
              </a:defRPr>
            </a:lvl2pPr>
            <a:lvl3pPr algn="ctr" rtl="0" eaLnBrk="0" fontAlgn="base" hangingPunct="0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2"/>
                </a:solidFill>
                <a:latin typeface="Times New Roman" pitchFamily="18" charset="0"/>
              </a:defRPr>
            </a:lvl3pPr>
            <a:lvl4pPr algn="ctr" rtl="0" eaLnBrk="0" fontAlgn="base" hangingPunct="0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2"/>
                </a:solidFill>
                <a:latin typeface="Times New Roman" pitchFamily="18" charset="0"/>
              </a:defRPr>
            </a:lvl4pPr>
            <a:lvl5pPr algn="ctr" rtl="0" eaLnBrk="0" fontAlgn="base" hangingPunct="0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2"/>
                </a:solidFill>
                <a:latin typeface="Times New Roman" pitchFamily="18" charset="0"/>
              </a:defRPr>
            </a:lvl5pPr>
            <a:lvl6pPr marL="457200" algn="ctr" rtl="0" eaLnBrk="0" fontAlgn="base" hangingPunct="0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2"/>
                </a:solidFill>
                <a:latin typeface="Times New Roman" pitchFamily="18" charset="0"/>
              </a:defRPr>
            </a:lvl6pPr>
            <a:lvl7pPr marL="914400" algn="ctr" rtl="0" eaLnBrk="0" fontAlgn="base" hangingPunct="0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2"/>
                </a:solidFill>
                <a:latin typeface="Times New Roman" pitchFamily="18" charset="0"/>
              </a:defRPr>
            </a:lvl7pPr>
            <a:lvl8pPr marL="1371600" algn="ctr" rtl="0" eaLnBrk="0" fontAlgn="base" hangingPunct="0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2"/>
                </a:solidFill>
                <a:latin typeface="Times New Roman" pitchFamily="18" charset="0"/>
              </a:defRPr>
            </a:lvl8pPr>
            <a:lvl9pPr marL="1828800" algn="ctr" rtl="0" eaLnBrk="0" fontAlgn="base" hangingPunct="0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2"/>
                </a:solidFill>
                <a:latin typeface="Times New Roman" pitchFamily="18" charset="0"/>
              </a:defRPr>
            </a:lvl9pPr>
          </a:lstStyle>
          <a:p>
            <a:pPr eaLnBrk="1" hangingPunct="1"/>
            <a:r>
              <a:rPr lang="pt-PT" altLang="pt-PT" sz="3800" b="1" u="none" kern="1200" dirty="0" smtClean="0">
                <a:solidFill>
                  <a:srgbClr val="000099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Arial" charset="0"/>
                <a:ea typeface="+mn-ea"/>
                <a:cs typeface="+mn-cs"/>
              </a:rPr>
              <a:t>Organização de provas</a:t>
            </a:r>
            <a:endParaRPr lang="pt-PT" altLang="pt-PT" sz="3800" b="1" u="none" kern="1200" dirty="0">
              <a:solidFill>
                <a:srgbClr val="000099"/>
              </a:solidFill>
              <a:effectLst>
                <a:outerShdw blurRad="38100" dist="38100" dir="2700000" algn="tl">
                  <a:srgbClr val="C0C0C0"/>
                </a:outerShdw>
              </a:effectLst>
              <a:latin typeface="Arial" charset="0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1472557912"/>
      </p:ext>
    </p:extLst>
  </p:cSld>
  <p:clrMapOvr>
    <a:masterClrMapping/>
  </p:clrMapOvr>
  <p:transition>
    <p:random/>
  </p:transition>
  <p:timing>
    <p:tnLst>
      <p:par>
        <p:cTn id="1" dur="indefinite" restart="never" nodeType="tmRoot"/>
      </p:par>
    </p:tnLst>
  </p:timing>
</p:sld>
</file>

<file path=ppt/slides/slide9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tângulo 3"/>
          <p:cNvSpPr/>
          <p:nvPr/>
        </p:nvSpPr>
        <p:spPr>
          <a:xfrm>
            <a:off x="3426430" y="260648"/>
            <a:ext cx="2363147" cy="52322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marL="185738" indent="-185738" eaLnBrk="1" hangingPunct="1">
              <a:spcBef>
                <a:spcPts val="600"/>
              </a:spcBef>
              <a:spcAft>
                <a:spcPts val="600"/>
              </a:spcAft>
              <a:buClr>
                <a:schemeClr val="tx1"/>
              </a:buClr>
            </a:pPr>
            <a:r>
              <a:rPr lang="pt-PT" altLang="pt-PT" sz="2800" b="1" u="none" dirty="0">
                <a:solidFill>
                  <a:srgbClr val="000099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Arial" charset="0"/>
              </a:rPr>
              <a:t>Secretariado</a:t>
            </a:r>
          </a:p>
        </p:txBody>
      </p:sp>
      <p:sp>
        <p:nvSpPr>
          <p:cNvPr id="5" name="Retângulo 4"/>
          <p:cNvSpPr/>
          <p:nvPr/>
        </p:nvSpPr>
        <p:spPr>
          <a:xfrm>
            <a:off x="179511" y="1025313"/>
            <a:ext cx="8856984" cy="583268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285750" indent="-285750">
              <a:lnSpc>
                <a:spcPct val="125000"/>
              </a:lnSpc>
              <a:spcAft>
                <a:spcPts val="0"/>
              </a:spcAft>
              <a:buFont typeface="Arial" panose="020B0604020202020204" pitchFamily="34" charset="0"/>
              <a:buChar char="•"/>
            </a:pPr>
            <a:r>
              <a:rPr lang="pt-PT" sz="2000" u="none" dirty="0" smtClean="0">
                <a:solidFill>
                  <a:srgbClr val="222222"/>
                </a:solidFill>
                <a:latin typeface="Arial" panose="020B060402020202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Processar as inscrições</a:t>
            </a:r>
          </a:p>
          <a:p>
            <a:pPr marL="285750" indent="-285750">
              <a:lnSpc>
                <a:spcPct val="125000"/>
              </a:lnSpc>
              <a:spcAft>
                <a:spcPts val="0"/>
              </a:spcAft>
              <a:buFont typeface="Arial" panose="020B0604020202020204" pitchFamily="34" charset="0"/>
              <a:buChar char="•"/>
            </a:pPr>
            <a:r>
              <a:rPr lang="pt-PT" sz="2000" u="none" dirty="0" smtClean="0">
                <a:solidFill>
                  <a:srgbClr val="222222"/>
                </a:solidFill>
                <a:latin typeface="Arial" panose="020B060402020202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Elaborar as listas de partidas </a:t>
            </a:r>
            <a:r>
              <a:rPr lang="pt-PT" sz="2000" u="none" dirty="0">
                <a:solidFill>
                  <a:srgbClr val="222222"/>
                </a:solidFill>
                <a:latin typeface="Arial" panose="020B060402020202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(4 cópias: p/ afixar, partidas, chegadas, secretariado</a:t>
            </a:r>
            <a:r>
              <a:rPr lang="pt-PT" sz="2000" u="none" dirty="0" smtClean="0">
                <a:solidFill>
                  <a:srgbClr val="222222"/>
                </a:solidFill>
                <a:latin typeface="Arial" panose="020B060402020202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)</a:t>
            </a:r>
          </a:p>
          <a:p>
            <a:pPr marL="285750" indent="-285750">
              <a:lnSpc>
                <a:spcPct val="125000"/>
              </a:lnSpc>
              <a:spcAft>
                <a:spcPts val="0"/>
              </a:spcAft>
              <a:buFont typeface="Arial" panose="020B0604020202020204" pitchFamily="34" charset="0"/>
              <a:buChar char="•"/>
            </a:pPr>
            <a:r>
              <a:rPr lang="pt-PT" sz="2000" u="none" dirty="0" smtClean="0">
                <a:solidFill>
                  <a:srgbClr val="222222"/>
                </a:solidFill>
                <a:latin typeface="Arial" panose="020B060402020202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Receber os pagamentos</a:t>
            </a:r>
          </a:p>
          <a:p>
            <a:pPr marL="285750" indent="-285750">
              <a:lnSpc>
                <a:spcPct val="125000"/>
              </a:lnSpc>
              <a:spcAft>
                <a:spcPts val="0"/>
              </a:spcAft>
              <a:buFont typeface="Arial" panose="020B0604020202020204" pitchFamily="34" charset="0"/>
              <a:buChar char="•"/>
            </a:pPr>
            <a:r>
              <a:rPr lang="pt-PT" sz="2000" u="none" dirty="0">
                <a:solidFill>
                  <a:srgbClr val="222222"/>
                </a:solidFill>
                <a:latin typeface="Arial" panose="020B060402020202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Folha com as informações da prova / Regulamento  (p/ responder aos atletas</a:t>
            </a:r>
            <a:r>
              <a:rPr lang="pt-PT" sz="2000" u="none" dirty="0" smtClean="0">
                <a:solidFill>
                  <a:srgbClr val="222222"/>
                </a:solidFill>
                <a:latin typeface="Arial" panose="020B060402020202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)</a:t>
            </a:r>
          </a:p>
          <a:p>
            <a:pPr marL="285750" indent="-285750">
              <a:lnSpc>
                <a:spcPct val="125000"/>
              </a:lnSpc>
              <a:spcAft>
                <a:spcPts val="0"/>
              </a:spcAft>
              <a:buFont typeface="Arial" panose="020B0604020202020204" pitchFamily="34" charset="0"/>
              <a:buChar char="•"/>
            </a:pPr>
            <a:r>
              <a:rPr lang="pt-PT" sz="2000" u="none" dirty="0" smtClean="0">
                <a:solidFill>
                  <a:srgbClr val="222222"/>
                </a:solidFill>
                <a:latin typeface="Arial" panose="020B06040202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Entregar os </a:t>
            </a:r>
            <a:r>
              <a:rPr lang="pt-PT" sz="2000" u="none" dirty="0">
                <a:solidFill>
                  <a:srgbClr val="222222"/>
                </a:solidFill>
                <a:latin typeface="Arial" panose="020B060402020202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Cartões de </a:t>
            </a:r>
            <a:r>
              <a:rPr lang="pt-PT" sz="2000" u="none" dirty="0" smtClean="0">
                <a:solidFill>
                  <a:srgbClr val="222222"/>
                </a:solidFill>
                <a:latin typeface="Arial" panose="020B060402020202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picotagem</a:t>
            </a:r>
            <a:r>
              <a:rPr lang="pt-PT" sz="2000" u="none" dirty="0" smtClean="0">
                <a:latin typeface="Calibri" panose="020F050202020403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pt-PT" sz="2000" u="none" dirty="0">
                <a:solidFill>
                  <a:srgbClr val="222222"/>
                </a:solidFill>
                <a:latin typeface="Arial" panose="020B060402020202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aos participantes</a:t>
            </a:r>
          </a:p>
          <a:p>
            <a:pPr marL="285750" indent="-285750">
              <a:lnSpc>
                <a:spcPct val="125000"/>
              </a:lnSpc>
              <a:spcAft>
                <a:spcPts val="0"/>
              </a:spcAft>
              <a:buFont typeface="Arial" panose="020B0604020202020204" pitchFamily="34" charset="0"/>
              <a:buChar char="•"/>
            </a:pPr>
            <a:r>
              <a:rPr lang="pt-PT" sz="2000" u="none" dirty="0" smtClean="0">
                <a:solidFill>
                  <a:srgbClr val="222222"/>
                </a:solidFill>
                <a:latin typeface="Arial" panose="020B060402020202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Lista </a:t>
            </a:r>
            <a:r>
              <a:rPr lang="pt-PT" sz="2000" u="none" dirty="0">
                <a:solidFill>
                  <a:srgbClr val="222222"/>
                </a:solidFill>
                <a:latin typeface="Arial" panose="020B060402020202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com os valores a pagar (apontar os pagamentos realizados)</a:t>
            </a:r>
            <a:endParaRPr lang="pt-PT" sz="2000" u="none" dirty="0"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marL="285750" indent="-285750">
              <a:lnSpc>
                <a:spcPct val="125000"/>
              </a:lnSpc>
              <a:spcAft>
                <a:spcPts val="0"/>
              </a:spcAft>
              <a:buFont typeface="Arial" panose="020B0604020202020204" pitchFamily="34" charset="0"/>
              <a:buChar char="•"/>
            </a:pPr>
            <a:r>
              <a:rPr lang="pt-PT" sz="2000" u="none" dirty="0" smtClean="0">
                <a:solidFill>
                  <a:srgbClr val="222222"/>
                </a:solidFill>
                <a:latin typeface="Arial" panose="020B060402020202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Listas das classificações (2 cópias: </a:t>
            </a:r>
            <a:r>
              <a:rPr lang="pt-PT" sz="2000" u="none" dirty="0">
                <a:solidFill>
                  <a:srgbClr val="222222"/>
                </a:solidFill>
                <a:latin typeface="Arial" panose="020B060402020202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p/ afixar, </a:t>
            </a:r>
            <a:r>
              <a:rPr lang="pt-PT" sz="2000" u="none" dirty="0" smtClean="0">
                <a:solidFill>
                  <a:srgbClr val="222222"/>
                </a:solidFill>
                <a:latin typeface="Arial" panose="020B060402020202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secretariado</a:t>
            </a:r>
            <a:r>
              <a:rPr lang="pt-PT" sz="2000" u="none" dirty="0">
                <a:solidFill>
                  <a:srgbClr val="222222"/>
                </a:solidFill>
                <a:latin typeface="Arial" panose="020B060402020202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)</a:t>
            </a:r>
            <a:endParaRPr lang="pt-PT" sz="2000" u="none" dirty="0" smtClean="0">
              <a:solidFill>
                <a:srgbClr val="222222"/>
              </a:solidFill>
              <a:latin typeface="Arial" panose="020B0604020202020204" pitchFamily="34" charset="0"/>
              <a:ea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285750" indent="-285750">
              <a:lnSpc>
                <a:spcPct val="125000"/>
              </a:lnSpc>
              <a:spcAft>
                <a:spcPts val="0"/>
              </a:spcAft>
              <a:buFont typeface="Arial" panose="020B0604020202020204" pitchFamily="34" charset="0"/>
              <a:buChar char="•"/>
            </a:pPr>
            <a:r>
              <a:rPr lang="pt-PT" sz="2000" u="none" dirty="0" smtClean="0">
                <a:solidFill>
                  <a:srgbClr val="222222"/>
                </a:solidFill>
                <a:latin typeface="Arial" panose="020B060402020202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Afixação </a:t>
            </a:r>
            <a:r>
              <a:rPr lang="pt-PT" sz="2000" u="none" dirty="0">
                <a:solidFill>
                  <a:srgbClr val="222222"/>
                </a:solidFill>
                <a:latin typeface="Arial" panose="020B060402020202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dos resultados </a:t>
            </a:r>
            <a:endParaRPr lang="pt-PT" sz="2000" u="none" dirty="0" smtClean="0">
              <a:solidFill>
                <a:srgbClr val="222222"/>
              </a:solidFill>
              <a:latin typeface="Arial" panose="020B0604020202020204" pitchFamily="34" charset="0"/>
              <a:ea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285750" indent="-285750">
              <a:lnSpc>
                <a:spcPct val="125000"/>
              </a:lnSpc>
              <a:spcAft>
                <a:spcPts val="0"/>
              </a:spcAft>
              <a:buFont typeface="Arial" panose="020B0604020202020204" pitchFamily="34" charset="0"/>
              <a:buChar char="•"/>
            </a:pPr>
            <a:r>
              <a:rPr lang="pt-PT" sz="2000" u="none" dirty="0" smtClean="0">
                <a:solidFill>
                  <a:srgbClr val="222222"/>
                </a:solidFill>
                <a:latin typeface="Arial" panose="020B060402020202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Afixar </a:t>
            </a:r>
            <a:r>
              <a:rPr lang="pt-PT" sz="2000" u="none" dirty="0">
                <a:solidFill>
                  <a:srgbClr val="222222"/>
                </a:solidFill>
                <a:latin typeface="Arial" panose="020B060402020202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mapa da cidade no placar, juntamente com a lista dos participantes por </a:t>
            </a:r>
            <a:r>
              <a:rPr lang="pt-PT" sz="2000" u="none" dirty="0" smtClean="0">
                <a:solidFill>
                  <a:srgbClr val="222222"/>
                </a:solidFill>
                <a:latin typeface="Arial" panose="020B060402020202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escalão</a:t>
            </a:r>
          </a:p>
          <a:p>
            <a:pPr marL="285750" indent="-285750">
              <a:lnSpc>
                <a:spcPct val="125000"/>
              </a:lnSpc>
              <a:spcAft>
                <a:spcPts val="0"/>
              </a:spcAft>
              <a:buFont typeface="Arial" panose="020B0604020202020204" pitchFamily="34" charset="0"/>
              <a:buChar char="•"/>
            </a:pPr>
            <a:r>
              <a:rPr lang="pt-PT" sz="2000" u="none" dirty="0">
                <a:solidFill>
                  <a:srgbClr val="222222"/>
                </a:solidFill>
                <a:latin typeface="Arial" panose="020B060402020202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Portátil e </a:t>
            </a:r>
            <a:r>
              <a:rPr lang="pt-PT" sz="2000" u="none" dirty="0" smtClean="0">
                <a:solidFill>
                  <a:srgbClr val="222222"/>
                </a:solidFill>
                <a:latin typeface="Arial" panose="020B060402020202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impressora</a:t>
            </a:r>
            <a:endParaRPr lang="pt-PT" sz="2000" u="none" dirty="0"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marL="285750" indent="-285750">
              <a:lnSpc>
                <a:spcPct val="125000"/>
              </a:lnSpc>
              <a:spcAft>
                <a:spcPts val="0"/>
              </a:spcAft>
              <a:buFont typeface="Arial" panose="020B0604020202020204" pitchFamily="34" charset="0"/>
              <a:buChar char="•"/>
            </a:pPr>
            <a:r>
              <a:rPr lang="pt-PT" sz="2000" u="none" dirty="0" smtClean="0">
                <a:solidFill>
                  <a:srgbClr val="222222"/>
                </a:solidFill>
                <a:latin typeface="Arial" panose="020B060402020202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Material </a:t>
            </a:r>
            <a:r>
              <a:rPr lang="pt-PT" sz="2000" u="none" dirty="0">
                <a:solidFill>
                  <a:srgbClr val="222222"/>
                </a:solidFill>
                <a:latin typeface="Arial" panose="020B060402020202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de escritório (agrafador, tesoura, canetas, folhas A4, …)</a:t>
            </a:r>
            <a:endParaRPr lang="pt-PT" sz="2000" u="none" dirty="0"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marL="185738">
              <a:lnSpc>
                <a:spcPct val="125000"/>
              </a:lnSpc>
              <a:spcAft>
                <a:spcPts val="0"/>
              </a:spcAft>
            </a:pPr>
            <a:r>
              <a:rPr lang="pt-PT" sz="2000" u="none" dirty="0">
                <a:solidFill>
                  <a:srgbClr val="222222"/>
                </a:solidFill>
                <a:latin typeface="Arial" panose="020B060402020202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 (…)</a:t>
            </a:r>
            <a:endParaRPr lang="pt-PT" sz="2000" u="none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881292942"/>
      </p:ext>
    </p:extLst>
  </p:cSld>
  <p:clrMapOvr>
    <a:masterClrMapping/>
  </p:clrMapOvr>
  <p:transition>
    <p:random/>
  </p:transition>
  <p:timing>
    <p:tnLst>
      <p:par>
        <p:cTn id="1" dur="indefinite" restart="never" nodeType="tmRoot"/>
      </p:par>
    </p:tnLst>
  </p:timing>
</p:sld>
</file>

<file path=ppt/slides/slide9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tângulo 3"/>
          <p:cNvSpPr/>
          <p:nvPr/>
        </p:nvSpPr>
        <p:spPr>
          <a:xfrm>
            <a:off x="3806341" y="404664"/>
            <a:ext cx="1603324" cy="52322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marL="185738" indent="-185738" eaLnBrk="1" hangingPunct="1">
              <a:spcBef>
                <a:spcPts val="600"/>
              </a:spcBef>
              <a:spcAft>
                <a:spcPts val="600"/>
              </a:spcAft>
              <a:buClr>
                <a:schemeClr val="tx1"/>
              </a:buClr>
            </a:pPr>
            <a:r>
              <a:rPr lang="pt-PT" altLang="pt-PT" sz="2800" b="1" u="none" dirty="0" smtClean="0">
                <a:solidFill>
                  <a:srgbClr val="000099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Arial" charset="0"/>
              </a:rPr>
              <a:t>Partidas</a:t>
            </a:r>
            <a:endParaRPr lang="pt-PT" altLang="pt-PT" sz="2800" b="1" u="none" dirty="0">
              <a:solidFill>
                <a:srgbClr val="000099"/>
              </a:solidFill>
              <a:effectLst>
                <a:outerShdw blurRad="38100" dist="38100" dir="2700000" algn="tl">
                  <a:srgbClr val="C0C0C0"/>
                </a:outerShdw>
              </a:effectLst>
              <a:latin typeface="Arial" charset="0"/>
            </a:endParaRPr>
          </a:p>
        </p:txBody>
      </p:sp>
      <p:sp>
        <p:nvSpPr>
          <p:cNvPr id="5" name="Retângulo 4"/>
          <p:cNvSpPr/>
          <p:nvPr/>
        </p:nvSpPr>
        <p:spPr>
          <a:xfrm>
            <a:off x="179511" y="1268760"/>
            <a:ext cx="8856984" cy="547842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285750" indent="-285750">
              <a:lnSpc>
                <a:spcPct val="125000"/>
              </a:lnSpc>
              <a:spcAft>
                <a:spcPts val="0"/>
              </a:spcAft>
              <a:buFont typeface="Arial" panose="020B0604020202020204" pitchFamily="34" charset="0"/>
              <a:buChar char="•"/>
            </a:pPr>
            <a:r>
              <a:rPr lang="pt-PT" sz="2000" u="none" dirty="0" smtClean="0">
                <a:solidFill>
                  <a:srgbClr val="222222"/>
                </a:solidFill>
                <a:latin typeface="Arial" panose="020B060402020202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Montagem </a:t>
            </a:r>
            <a:r>
              <a:rPr lang="pt-PT" sz="2000" u="none" dirty="0">
                <a:solidFill>
                  <a:srgbClr val="222222"/>
                </a:solidFill>
                <a:latin typeface="Arial" panose="020B060402020202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da </a:t>
            </a:r>
            <a:r>
              <a:rPr lang="pt-PT" sz="2000" u="none" dirty="0" smtClean="0">
                <a:solidFill>
                  <a:srgbClr val="222222"/>
                </a:solidFill>
                <a:latin typeface="Arial" panose="020B060402020202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área das partidas</a:t>
            </a:r>
          </a:p>
          <a:p>
            <a:pPr marL="285750" indent="-285750">
              <a:lnSpc>
                <a:spcPct val="125000"/>
              </a:lnSpc>
              <a:spcAft>
                <a:spcPts val="0"/>
              </a:spcAft>
              <a:buFont typeface="Arial" panose="020B0604020202020204" pitchFamily="34" charset="0"/>
              <a:buChar char="•"/>
            </a:pPr>
            <a:r>
              <a:rPr lang="pt-PT" sz="2000" u="none" dirty="0">
                <a:solidFill>
                  <a:srgbClr val="222222"/>
                </a:solidFill>
                <a:latin typeface="Arial" panose="020B060402020202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Ensacar os mapas </a:t>
            </a:r>
          </a:p>
          <a:p>
            <a:pPr marL="285750" indent="-285750">
              <a:lnSpc>
                <a:spcPct val="125000"/>
              </a:lnSpc>
              <a:spcAft>
                <a:spcPts val="0"/>
              </a:spcAft>
              <a:buFont typeface="Arial" panose="020B0604020202020204" pitchFamily="34" charset="0"/>
              <a:buChar char="•"/>
            </a:pPr>
            <a:r>
              <a:rPr lang="pt-PT" sz="2000" u="none" dirty="0" smtClean="0">
                <a:solidFill>
                  <a:srgbClr val="222222"/>
                </a:solidFill>
                <a:latin typeface="Arial" panose="020B060402020202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Colocação dos mapas para recolha por parte dos atletas</a:t>
            </a:r>
          </a:p>
          <a:p>
            <a:pPr marL="285750" indent="-285750">
              <a:lnSpc>
                <a:spcPct val="125000"/>
              </a:lnSpc>
              <a:spcAft>
                <a:spcPts val="0"/>
              </a:spcAft>
              <a:buFont typeface="Arial" panose="020B0604020202020204" pitchFamily="34" charset="0"/>
              <a:buChar char="•"/>
            </a:pPr>
            <a:r>
              <a:rPr lang="pt-PT" sz="2000" u="none" dirty="0" smtClean="0">
                <a:solidFill>
                  <a:srgbClr val="222222"/>
                </a:solidFill>
                <a:latin typeface="Arial" panose="020B060402020202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Cronometragem </a:t>
            </a:r>
            <a:r>
              <a:rPr lang="pt-PT" sz="2000" u="none" dirty="0">
                <a:solidFill>
                  <a:srgbClr val="222222"/>
                </a:solidFill>
                <a:latin typeface="Arial" panose="020B060402020202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(utilização de 2 cronómetros</a:t>
            </a:r>
            <a:r>
              <a:rPr lang="pt-PT" sz="2000" u="none" dirty="0" smtClean="0">
                <a:solidFill>
                  <a:srgbClr val="222222"/>
                </a:solidFill>
                <a:latin typeface="Arial" panose="020B060402020202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)</a:t>
            </a:r>
          </a:p>
          <a:p>
            <a:pPr marL="285750" indent="-285750">
              <a:lnSpc>
                <a:spcPct val="125000"/>
              </a:lnSpc>
              <a:spcAft>
                <a:spcPts val="0"/>
              </a:spcAft>
              <a:buFont typeface="Arial" panose="020B0604020202020204" pitchFamily="34" charset="0"/>
              <a:buChar char="•"/>
            </a:pPr>
            <a:r>
              <a:rPr lang="pt-PT" sz="2000" u="none" dirty="0" smtClean="0">
                <a:solidFill>
                  <a:srgbClr val="222222"/>
                </a:solidFill>
                <a:latin typeface="Arial" panose="020B060402020202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Sincronizar os cronómetros na “hora zero” (momento da partida dos primeiros atletas)</a:t>
            </a:r>
            <a:endParaRPr lang="pt-PT" sz="2000" u="none" dirty="0">
              <a:solidFill>
                <a:srgbClr val="222222"/>
              </a:solidFill>
              <a:latin typeface="Arial" panose="020B0604020202020204" pitchFamily="34" charset="0"/>
              <a:ea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285750" indent="-285750">
              <a:lnSpc>
                <a:spcPct val="125000"/>
              </a:lnSpc>
              <a:spcAft>
                <a:spcPts val="0"/>
              </a:spcAft>
              <a:buFont typeface="Arial" panose="020B0604020202020204" pitchFamily="34" charset="0"/>
              <a:buChar char="•"/>
            </a:pPr>
            <a:r>
              <a:rPr lang="pt-PT" sz="2000" u="none" dirty="0" smtClean="0">
                <a:solidFill>
                  <a:srgbClr val="222222"/>
                </a:solidFill>
                <a:latin typeface="Arial" panose="020B060402020202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Listagem </a:t>
            </a:r>
            <a:r>
              <a:rPr lang="pt-PT" sz="2000" u="none" dirty="0">
                <a:solidFill>
                  <a:srgbClr val="222222"/>
                </a:solidFill>
                <a:latin typeface="Arial" panose="020B060402020202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dos atletas para </a:t>
            </a:r>
            <a:r>
              <a:rPr lang="pt-PT" sz="2000" u="none" dirty="0" smtClean="0">
                <a:solidFill>
                  <a:srgbClr val="222222"/>
                </a:solidFill>
                <a:latin typeface="Arial" panose="020B060402020202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confirmação das partidas (entregue </a:t>
            </a:r>
            <a:r>
              <a:rPr lang="pt-PT" sz="2000" u="none" dirty="0">
                <a:solidFill>
                  <a:srgbClr val="222222"/>
                </a:solidFill>
                <a:latin typeface="Arial" panose="020B060402020202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pelo Secretariado</a:t>
            </a:r>
            <a:r>
              <a:rPr lang="pt-PT" sz="2000" u="none" dirty="0" smtClean="0">
                <a:solidFill>
                  <a:srgbClr val="222222"/>
                </a:solidFill>
                <a:latin typeface="Arial" panose="020B060402020202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)</a:t>
            </a:r>
          </a:p>
          <a:p>
            <a:pPr marL="285750" indent="-285750">
              <a:lnSpc>
                <a:spcPct val="125000"/>
              </a:lnSpc>
              <a:spcAft>
                <a:spcPts val="0"/>
              </a:spcAft>
              <a:buFont typeface="Arial" panose="020B0604020202020204" pitchFamily="34" charset="0"/>
              <a:buChar char="•"/>
            </a:pPr>
            <a:r>
              <a:rPr lang="pt-PT" sz="2000" u="none" dirty="0" smtClean="0">
                <a:solidFill>
                  <a:srgbClr val="222222"/>
                </a:solidFill>
                <a:latin typeface="Arial" panose="020B060402020202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Chamada dos atletas</a:t>
            </a:r>
            <a:endParaRPr lang="pt-PT" sz="2000" u="none" dirty="0">
              <a:solidFill>
                <a:srgbClr val="222222"/>
              </a:solidFill>
              <a:latin typeface="Arial" panose="020B0604020202020204" pitchFamily="34" charset="0"/>
              <a:ea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285750" indent="-285750">
              <a:lnSpc>
                <a:spcPct val="125000"/>
              </a:lnSpc>
              <a:spcAft>
                <a:spcPts val="0"/>
              </a:spcAft>
              <a:buFont typeface="Arial" panose="020B0604020202020204" pitchFamily="34" charset="0"/>
              <a:buChar char="•"/>
            </a:pPr>
            <a:r>
              <a:rPr lang="pt-PT" sz="2000" u="none" dirty="0" smtClean="0">
                <a:solidFill>
                  <a:srgbClr val="222222"/>
                </a:solidFill>
                <a:latin typeface="Arial" panose="020B060402020202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Marcação </a:t>
            </a:r>
            <a:r>
              <a:rPr lang="pt-PT" sz="2000" u="none" dirty="0">
                <a:solidFill>
                  <a:srgbClr val="222222"/>
                </a:solidFill>
                <a:latin typeface="Arial" panose="020B060402020202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de um “visto” nos cartões de picotagem</a:t>
            </a:r>
          </a:p>
          <a:p>
            <a:pPr marL="285750" indent="-285750">
              <a:lnSpc>
                <a:spcPct val="125000"/>
              </a:lnSpc>
              <a:spcAft>
                <a:spcPts val="0"/>
              </a:spcAft>
              <a:buFont typeface="Arial" panose="020B0604020202020204" pitchFamily="34" charset="0"/>
              <a:buChar char="•"/>
            </a:pPr>
            <a:r>
              <a:rPr lang="pt-PT" sz="2000" u="none" dirty="0" smtClean="0">
                <a:solidFill>
                  <a:srgbClr val="222222"/>
                </a:solidFill>
                <a:latin typeface="Arial" panose="020B060402020202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Explicação de aspetos importantes específicos da </a:t>
            </a:r>
            <a:r>
              <a:rPr lang="pt-PT" sz="2000" u="none" dirty="0">
                <a:solidFill>
                  <a:srgbClr val="222222"/>
                </a:solidFill>
                <a:latin typeface="Arial" panose="020B060402020202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prova (briefing)</a:t>
            </a:r>
          </a:p>
          <a:p>
            <a:pPr marL="285750" indent="-285750">
              <a:lnSpc>
                <a:spcPct val="125000"/>
              </a:lnSpc>
              <a:spcAft>
                <a:spcPts val="0"/>
              </a:spcAft>
              <a:buFont typeface="Arial" panose="020B0604020202020204" pitchFamily="34" charset="0"/>
              <a:buChar char="•"/>
            </a:pPr>
            <a:r>
              <a:rPr lang="pt-PT" sz="2000" u="none" dirty="0" smtClean="0">
                <a:solidFill>
                  <a:srgbClr val="222222"/>
                </a:solidFill>
                <a:latin typeface="Arial" panose="020B060402020202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Entregar um dos cronómetros </a:t>
            </a:r>
            <a:r>
              <a:rPr lang="pt-PT" sz="2000" u="none" dirty="0">
                <a:solidFill>
                  <a:srgbClr val="222222"/>
                </a:solidFill>
                <a:latin typeface="Arial" panose="020B060402020202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à equipa das </a:t>
            </a:r>
            <a:r>
              <a:rPr lang="pt-PT" sz="2000" u="none" dirty="0" smtClean="0">
                <a:solidFill>
                  <a:srgbClr val="222222"/>
                </a:solidFill>
                <a:latin typeface="Arial" panose="020B060402020202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chegadas para registo dos tempos</a:t>
            </a:r>
            <a:endParaRPr lang="pt-PT" sz="2000" u="none" dirty="0">
              <a:solidFill>
                <a:srgbClr val="222222"/>
              </a:solidFill>
              <a:latin typeface="Arial" panose="020B0604020202020204" pitchFamily="34" charset="0"/>
              <a:ea typeface="Times New Roman" panose="02020603050405020304" pitchFamily="18" charset="0"/>
              <a:cs typeface="Times New Roman" panose="02020603050405020304" pitchFamily="18" charset="0"/>
            </a:endParaRPr>
          </a:p>
          <a:p>
            <a:pPr>
              <a:lnSpc>
                <a:spcPct val="125000"/>
              </a:lnSpc>
              <a:spcAft>
                <a:spcPts val="0"/>
              </a:spcAft>
            </a:pPr>
            <a:r>
              <a:rPr lang="pt-PT" sz="2000" u="none" dirty="0" smtClean="0">
                <a:solidFill>
                  <a:srgbClr val="222222"/>
                </a:solidFill>
                <a:latin typeface="Arial" panose="020B060402020202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pt-PT" sz="2000" u="none" dirty="0">
                <a:solidFill>
                  <a:srgbClr val="222222"/>
                </a:solidFill>
                <a:latin typeface="Arial" panose="020B060402020202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(…)</a:t>
            </a:r>
            <a:endParaRPr lang="pt-PT" sz="2000" u="none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911842700"/>
      </p:ext>
    </p:extLst>
  </p:cSld>
  <p:clrMapOvr>
    <a:masterClrMapping/>
  </p:clrMapOvr>
  <p:transition>
    <p:random/>
  </p:transition>
  <p:timing>
    <p:tnLst>
      <p:par>
        <p:cTn id="1" dur="indefinite" restart="never" nodeType="tmRoot"/>
      </p:par>
    </p:tnLst>
  </p:timing>
</p:sld>
</file>

<file path=ppt/slides/slide9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tângulo 3"/>
          <p:cNvSpPr/>
          <p:nvPr/>
        </p:nvSpPr>
        <p:spPr>
          <a:xfrm>
            <a:off x="3779912" y="404664"/>
            <a:ext cx="1904689" cy="52322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marL="185738" indent="-185738" eaLnBrk="1" hangingPunct="1">
              <a:spcBef>
                <a:spcPts val="600"/>
              </a:spcBef>
              <a:spcAft>
                <a:spcPts val="600"/>
              </a:spcAft>
              <a:buClr>
                <a:schemeClr val="tx1"/>
              </a:buClr>
            </a:pPr>
            <a:r>
              <a:rPr lang="pt-PT" altLang="pt-PT" sz="2800" b="1" u="none" dirty="0" smtClean="0">
                <a:solidFill>
                  <a:srgbClr val="000099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Arial" charset="0"/>
              </a:rPr>
              <a:t>Chegadas</a:t>
            </a:r>
            <a:endParaRPr lang="pt-PT" altLang="pt-PT" sz="2800" b="1" u="none" dirty="0">
              <a:solidFill>
                <a:srgbClr val="000099"/>
              </a:solidFill>
              <a:effectLst>
                <a:outerShdw blurRad="38100" dist="38100" dir="2700000" algn="tl">
                  <a:srgbClr val="C0C0C0"/>
                </a:outerShdw>
              </a:effectLst>
              <a:latin typeface="Arial" charset="0"/>
            </a:endParaRPr>
          </a:p>
        </p:txBody>
      </p:sp>
      <p:sp>
        <p:nvSpPr>
          <p:cNvPr id="5" name="Retângulo 4"/>
          <p:cNvSpPr/>
          <p:nvPr/>
        </p:nvSpPr>
        <p:spPr>
          <a:xfrm>
            <a:off x="179511" y="1268760"/>
            <a:ext cx="8856984" cy="432426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285750" indent="-285750">
              <a:lnSpc>
                <a:spcPct val="125000"/>
              </a:lnSpc>
              <a:spcAft>
                <a:spcPts val="0"/>
              </a:spcAft>
              <a:buFont typeface="Arial" panose="020B0604020202020204" pitchFamily="34" charset="0"/>
              <a:buChar char="•"/>
            </a:pPr>
            <a:r>
              <a:rPr lang="pt-PT" sz="2000" u="none" dirty="0">
                <a:solidFill>
                  <a:srgbClr val="222222"/>
                </a:solidFill>
                <a:latin typeface="Arial" panose="020B060402020202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Recolha dos cartões de </a:t>
            </a:r>
            <a:r>
              <a:rPr lang="pt-PT" sz="2000" u="none" dirty="0" smtClean="0">
                <a:solidFill>
                  <a:srgbClr val="222222"/>
                </a:solidFill>
                <a:latin typeface="Arial" panose="020B060402020202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picotagem</a:t>
            </a:r>
          </a:p>
          <a:p>
            <a:pPr marL="285750" indent="-285750">
              <a:lnSpc>
                <a:spcPct val="125000"/>
              </a:lnSpc>
              <a:spcAft>
                <a:spcPts val="0"/>
              </a:spcAft>
              <a:buFont typeface="Arial" panose="020B0604020202020204" pitchFamily="34" charset="0"/>
              <a:buChar char="•"/>
            </a:pPr>
            <a:r>
              <a:rPr lang="pt-PT" sz="2000" u="none" dirty="0" smtClean="0">
                <a:solidFill>
                  <a:srgbClr val="222222"/>
                </a:solidFill>
                <a:latin typeface="Arial" panose="020B060402020202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Registo do tempo à chegada </a:t>
            </a:r>
            <a:r>
              <a:rPr lang="pt-PT" sz="2000" u="none" dirty="0">
                <a:solidFill>
                  <a:srgbClr val="222222"/>
                </a:solidFill>
                <a:latin typeface="Arial" panose="020B060402020202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nos cartões de </a:t>
            </a:r>
            <a:r>
              <a:rPr lang="pt-PT" sz="2000" u="none" dirty="0" smtClean="0">
                <a:solidFill>
                  <a:srgbClr val="222222"/>
                </a:solidFill>
                <a:latin typeface="Arial" panose="020B060402020202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picotagem</a:t>
            </a:r>
          </a:p>
          <a:p>
            <a:pPr marL="285750" indent="-285750">
              <a:lnSpc>
                <a:spcPct val="125000"/>
              </a:lnSpc>
              <a:spcAft>
                <a:spcPts val="0"/>
              </a:spcAft>
              <a:buFont typeface="Arial" panose="020B0604020202020204" pitchFamily="34" charset="0"/>
              <a:buChar char="•"/>
            </a:pPr>
            <a:r>
              <a:rPr lang="pt-PT" sz="2000" u="none" dirty="0" smtClean="0">
                <a:solidFill>
                  <a:srgbClr val="222222"/>
                </a:solidFill>
                <a:latin typeface="Arial" panose="020B060402020202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Verificação dos códigos de picotagem</a:t>
            </a:r>
          </a:p>
          <a:p>
            <a:pPr marL="285750" indent="-285750">
              <a:lnSpc>
                <a:spcPct val="125000"/>
              </a:lnSpc>
              <a:spcAft>
                <a:spcPts val="0"/>
              </a:spcAft>
              <a:buFont typeface="Arial" panose="020B0604020202020204" pitchFamily="34" charset="0"/>
              <a:buChar char="•"/>
            </a:pPr>
            <a:r>
              <a:rPr lang="pt-PT" sz="2000" u="none" dirty="0" smtClean="0">
                <a:solidFill>
                  <a:srgbClr val="222222"/>
                </a:solidFill>
                <a:latin typeface="Arial" panose="020B060402020202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Cartão com </a:t>
            </a:r>
            <a:r>
              <a:rPr lang="pt-PT" sz="2000" u="none" dirty="0">
                <a:solidFill>
                  <a:srgbClr val="222222"/>
                </a:solidFill>
                <a:latin typeface="Arial" panose="020B060402020202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os números dos pontos de controlo </a:t>
            </a:r>
            <a:r>
              <a:rPr lang="pt-PT" sz="2000" u="none" dirty="0" smtClean="0">
                <a:solidFill>
                  <a:srgbClr val="222222"/>
                </a:solidFill>
                <a:latin typeface="Arial" panose="020B060402020202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por percurso e </a:t>
            </a:r>
            <a:r>
              <a:rPr lang="pt-PT" sz="2000" u="none" dirty="0">
                <a:solidFill>
                  <a:srgbClr val="222222"/>
                </a:solidFill>
                <a:latin typeface="Arial" panose="020B060402020202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respetivo código de </a:t>
            </a:r>
            <a:r>
              <a:rPr lang="pt-PT" sz="2000" u="none" dirty="0" smtClean="0">
                <a:solidFill>
                  <a:srgbClr val="222222"/>
                </a:solidFill>
                <a:latin typeface="Arial" panose="020B060402020202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picotagem</a:t>
            </a:r>
          </a:p>
          <a:p>
            <a:pPr marL="285750" indent="-285750">
              <a:lnSpc>
                <a:spcPct val="125000"/>
              </a:lnSpc>
              <a:spcAft>
                <a:spcPts val="0"/>
              </a:spcAft>
              <a:buFont typeface="Arial" panose="020B0604020202020204" pitchFamily="34" charset="0"/>
              <a:buChar char="•"/>
            </a:pPr>
            <a:r>
              <a:rPr lang="pt-PT" sz="2000" u="none" dirty="0">
                <a:solidFill>
                  <a:srgbClr val="222222"/>
                </a:solidFill>
                <a:latin typeface="Arial" panose="020B060402020202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C</a:t>
            </a:r>
            <a:r>
              <a:rPr lang="pt-PT" sz="2000" u="none" dirty="0" smtClean="0">
                <a:solidFill>
                  <a:srgbClr val="222222"/>
                </a:solidFill>
                <a:latin typeface="Arial" panose="020B060402020202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álculo do tempo de prova e registo nos cartões de picotagem</a:t>
            </a:r>
          </a:p>
          <a:p>
            <a:pPr marL="285750" indent="-285750">
              <a:lnSpc>
                <a:spcPct val="125000"/>
              </a:lnSpc>
              <a:spcAft>
                <a:spcPts val="0"/>
              </a:spcAft>
              <a:buFont typeface="Arial" panose="020B0604020202020204" pitchFamily="34" charset="0"/>
              <a:buChar char="•"/>
            </a:pPr>
            <a:r>
              <a:rPr lang="pt-PT" sz="2000" u="none" dirty="0">
                <a:solidFill>
                  <a:srgbClr val="222222"/>
                </a:solidFill>
                <a:latin typeface="Arial" panose="020B060402020202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Registo do tempo de chegada até ao </a:t>
            </a:r>
            <a:r>
              <a:rPr lang="pt-PT" sz="2000" u="none" dirty="0" smtClean="0">
                <a:solidFill>
                  <a:srgbClr val="222222"/>
                </a:solidFill>
                <a:latin typeface="Arial" panose="020B060402020202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segundo</a:t>
            </a:r>
            <a:endParaRPr lang="pt-PT" sz="2000" u="none" dirty="0">
              <a:solidFill>
                <a:srgbClr val="222222"/>
              </a:solidFill>
              <a:latin typeface="Arial" panose="020B0604020202020204" pitchFamily="34" charset="0"/>
              <a:ea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285750" indent="-285750">
              <a:lnSpc>
                <a:spcPct val="125000"/>
              </a:lnSpc>
              <a:spcAft>
                <a:spcPts val="0"/>
              </a:spcAft>
              <a:buFont typeface="Arial" panose="020B0604020202020204" pitchFamily="34" charset="0"/>
              <a:buChar char="•"/>
            </a:pPr>
            <a:r>
              <a:rPr lang="pt-PT" sz="2000" u="none" dirty="0" smtClean="0">
                <a:solidFill>
                  <a:srgbClr val="222222"/>
                </a:solidFill>
                <a:latin typeface="Arial" panose="020B060402020202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Entrega </a:t>
            </a:r>
            <a:r>
              <a:rPr lang="pt-PT" sz="2000" u="none" dirty="0">
                <a:solidFill>
                  <a:srgbClr val="222222"/>
                </a:solidFill>
                <a:latin typeface="Arial" panose="020B060402020202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dos cartões de picotagem no Secretariado </a:t>
            </a:r>
            <a:r>
              <a:rPr lang="pt-PT" sz="2000" u="none" dirty="0" smtClean="0">
                <a:solidFill>
                  <a:srgbClr val="222222"/>
                </a:solidFill>
                <a:latin typeface="Arial" panose="020B060402020202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para processamento das classificações (por </a:t>
            </a:r>
            <a:r>
              <a:rPr lang="pt-PT" sz="2000" u="none" dirty="0">
                <a:solidFill>
                  <a:srgbClr val="222222"/>
                </a:solidFill>
                <a:latin typeface="Arial" panose="020B060402020202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levadas</a:t>
            </a:r>
            <a:r>
              <a:rPr lang="pt-PT" sz="2000" u="none" dirty="0" smtClean="0">
                <a:solidFill>
                  <a:srgbClr val="222222"/>
                </a:solidFill>
                <a:latin typeface="Arial" panose="020B060402020202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)</a:t>
            </a:r>
          </a:p>
          <a:p>
            <a:pPr marL="285750" indent="-285750">
              <a:lnSpc>
                <a:spcPct val="125000"/>
              </a:lnSpc>
              <a:spcAft>
                <a:spcPts val="0"/>
              </a:spcAft>
              <a:buFont typeface="Arial" panose="020B0604020202020204" pitchFamily="34" charset="0"/>
              <a:buChar char="•"/>
            </a:pPr>
            <a:r>
              <a:rPr lang="pt-PT" sz="2000" u="none" dirty="0" smtClean="0">
                <a:solidFill>
                  <a:srgbClr val="222222"/>
                </a:solidFill>
                <a:latin typeface="Arial" panose="020B060402020202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Entrega das águas, alimentos e outros itens aos atletas que terminaram</a:t>
            </a:r>
          </a:p>
          <a:p>
            <a:pPr>
              <a:lnSpc>
                <a:spcPct val="125000"/>
              </a:lnSpc>
              <a:spcAft>
                <a:spcPts val="0"/>
              </a:spcAft>
            </a:pPr>
            <a:r>
              <a:rPr lang="pt-PT" sz="2000" u="none" dirty="0">
                <a:solidFill>
                  <a:srgbClr val="222222"/>
                </a:solidFill>
                <a:latin typeface="Arial" panose="020B060402020202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pt-PT" sz="2000" u="none" dirty="0" smtClean="0">
                <a:solidFill>
                  <a:srgbClr val="222222"/>
                </a:solidFill>
                <a:latin typeface="Arial" panose="020B060402020202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   </a:t>
            </a:r>
            <a:r>
              <a:rPr lang="pt-PT" sz="2000" u="none" dirty="0">
                <a:solidFill>
                  <a:srgbClr val="222222"/>
                </a:solidFill>
                <a:latin typeface="Arial" panose="020B060402020202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(…)</a:t>
            </a:r>
            <a:endParaRPr lang="pt-PT" sz="2000" u="none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842862204"/>
      </p:ext>
    </p:extLst>
  </p:cSld>
  <p:clrMapOvr>
    <a:masterClrMapping/>
  </p:clrMapOvr>
  <p:transition>
    <p:random/>
  </p:transition>
  <p:timing>
    <p:tnLst>
      <p:par>
        <p:cTn id="1" dur="indefinite" restart="never" nodeType="tmRoot"/>
      </p:par>
    </p:tnLst>
  </p:timing>
</p:sld>
</file>

<file path=ppt/slides/slide9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tângulo 3"/>
          <p:cNvSpPr/>
          <p:nvPr/>
        </p:nvSpPr>
        <p:spPr>
          <a:xfrm>
            <a:off x="2483768" y="332656"/>
            <a:ext cx="3882794" cy="52322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marL="185738" indent="-185738" eaLnBrk="1" hangingPunct="1">
              <a:spcBef>
                <a:spcPts val="600"/>
              </a:spcBef>
              <a:spcAft>
                <a:spcPts val="600"/>
              </a:spcAft>
              <a:buClr>
                <a:schemeClr val="tx1"/>
              </a:buClr>
            </a:pPr>
            <a:r>
              <a:rPr lang="pt-PT" altLang="pt-PT" sz="2800" b="1" u="none" dirty="0" smtClean="0">
                <a:solidFill>
                  <a:srgbClr val="000099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Arial" charset="0"/>
              </a:rPr>
              <a:t>Marcação dos pontos</a:t>
            </a:r>
            <a:endParaRPr lang="pt-PT" altLang="pt-PT" sz="2800" b="1" u="none" dirty="0">
              <a:solidFill>
                <a:srgbClr val="000099"/>
              </a:solidFill>
              <a:effectLst>
                <a:outerShdw blurRad="38100" dist="38100" dir="2700000" algn="tl">
                  <a:srgbClr val="C0C0C0"/>
                </a:outerShdw>
              </a:effectLst>
              <a:latin typeface="Arial" charset="0"/>
            </a:endParaRPr>
          </a:p>
        </p:txBody>
      </p:sp>
      <p:sp>
        <p:nvSpPr>
          <p:cNvPr id="3" name="Retângulo 2"/>
          <p:cNvSpPr/>
          <p:nvPr/>
        </p:nvSpPr>
        <p:spPr>
          <a:xfrm>
            <a:off x="179511" y="1268760"/>
            <a:ext cx="8856984" cy="240065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285750" indent="-285750">
              <a:lnSpc>
                <a:spcPct val="125000"/>
              </a:lnSpc>
              <a:spcAft>
                <a:spcPts val="0"/>
              </a:spcAft>
              <a:buFont typeface="Arial" panose="020B0604020202020204" pitchFamily="34" charset="0"/>
              <a:buChar char="•"/>
            </a:pPr>
            <a:r>
              <a:rPr lang="pt-PT" sz="2000" u="none" dirty="0" smtClean="0">
                <a:solidFill>
                  <a:srgbClr val="222222"/>
                </a:solidFill>
                <a:latin typeface="Arial" panose="020B060402020202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Numeração/ confirmação das estacas e balizas</a:t>
            </a:r>
          </a:p>
          <a:p>
            <a:pPr marL="285750" indent="-285750">
              <a:lnSpc>
                <a:spcPct val="125000"/>
              </a:lnSpc>
              <a:spcAft>
                <a:spcPts val="0"/>
              </a:spcAft>
              <a:buFont typeface="Arial" panose="020B0604020202020204" pitchFamily="34" charset="0"/>
              <a:buChar char="•"/>
            </a:pPr>
            <a:r>
              <a:rPr lang="pt-PT" sz="2000" u="none" dirty="0" smtClean="0">
                <a:solidFill>
                  <a:srgbClr val="222222"/>
                </a:solidFill>
                <a:latin typeface="Arial" panose="020B060402020202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Picotagem do cartão matriz, que irá servir para a confirmação dos cartões de picotagem</a:t>
            </a:r>
          </a:p>
          <a:p>
            <a:pPr marL="285750" indent="-285750">
              <a:lnSpc>
                <a:spcPct val="125000"/>
              </a:lnSpc>
              <a:spcAft>
                <a:spcPts val="0"/>
              </a:spcAft>
              <a:buFont typeface="Arial" panose="020B0604020202020204" pitchFamily="34" charset="0"/>
              <a:buChar char="•"/>
            </a:pPr>
            <a:r>
              <a:rPr lang="pt-PT" sz="2000" u="none" dirty="0" smtClean="0">
                <a:solidFill>
                  <a:srgbClr val="222222"/>
                </a:solidFill>
                <a:latin typeface="Arial" panose="020B060402020202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Montagem dos pontos no terreno</a:t>
            </a:r>
          </a:p>
          <a:p>
            <a:pPr marL="285750" indent="-285750">
              <a:lnSpc>
                <a:spcPct val="125000"/>
              </a:lnSpc>
              <a:spcAft>
                <a:spcPts val="0"/>
              </a:spcAft>
              <a:buFont typeface="Arial" panose="020B0604020202020204" pitchFamily="34" charset="0"/>
              <a:buChar char="•"/>
            </a:pPr>
            <a:r>
              <a:rPr lang="pt-PT" sz="2000" u="none" dirty="0" smtClean="0">
                <a:solidFill>
                  <a:srgbClr val="222222"/>
                </a:solidFill>
                <a:latin typeface="Arial" panose="020B060402020202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Montagem dos locais de abastecimento e colocação das águas</a:t>
            </a:r>
          </a:p>
          <a:p>
            <a:pPr>
              <a:lnSpc>
                <a:spcPct val="125000"/>
              </a:lnSpc>
              <a:spcAft>
                <a:spcPts val="0"/>
              </a:spcAft>
            </a:pPr>
            <a:r>
              <a:rPr lang="pt-PT" sz="2000" u="none" dirty="0" smtClean="0">
                <a:solidFill>
                  <a:srgbClr val="222222"/>
                </a:solidFill>
                <a:latin typeface="Arial" panose="020B060402020202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    </a:t>
            </a:r>
            <a:r>
              <a:rPr lang="pt-PT" sz="2000" u="none" dirty="0">
                <a:solidFill>
                  <a:srgbClr val="222222"/>
                </a:solidFill>
                <a:latin typeface="Arial" panose="020B060402020202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(…)</a:t>
            </a:r>
            <a:endParaRPr lang="pt-PT" sz="2000" u="none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825359055"/>
      </p:ext>
    </p:extLst>
  </p:cSld>
  <p:clrMapOvr>
    <a:masterClrMapping/>
  </p:clrMapOvr>
  <p:transition>
    <p:random/>
  </p:transition>
  <p:timing>
    <p:tnLst>
      <p:par>
        <p:cTn id="1" dur="indefinite" restart="never" nodeType="tmRoot"/>
      </p:par>
    </p:tnLst>
  </p:timing>
</p:sld>
</file>

<file path=ppt/slides/slide96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8914" name="Rectangle 2"/>
          <p:cNvSpPr>
            <a:spLocks noGrp="1" noChangeArrowheads="1"/>
          </p:cNvSpPr>
          <p:nvPr>
            <p:ph type="title"/>
          </p:nvPr>
        </p:nvSpPr>
        <p:spPr>
          <a:xfrm>
            <a:off x="611560" y="1032334"/>
            <a:ext cx="7346950" cy="621382"/>
          </a:xfrm>
        </p:spPr>
        <p:txBody>
          <a:bodyPr/>
          <a:lstStyle/>
          <a:p>
            <a:pPr algn="l" eaLnBrk="1" hangingPunct="1"/>
            <a:r>
              <a:rPr lang="pt-PT" altLang="pt-PT" sz="2400" b="1" kern="1200" dirty="0">
                <a:solidFill>
                  <a:srgbClr val="A50021"/>
                </a:solidFill>
                <a:latin typeface="Arial" panose="020B0604020202020204" pitchFamily="34" charset="0"/>
                <a:ea typeface="+mn-ea"/>
                <a:cs typeface="+mn-cs"/>
              </a:rPr>
              <a:t>Após a Prova</a:t>
            </a:r>
          </a:p>
        </p:txBody>
      </p:sp>
      <p:sp>
        <p:nvSpPr>
          <p:cNvPr id="38915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611560" y="1988840"/>
            <a:ext cx="7470775" cy="3329979"/>
          </a:xfrm>
        </p:spPr>
        <p:txBody>
          <a:bodyPr/>
          <a:lstStyle/>
          <a:p>
            <a:pPr marL="185738" indent="-185738" eaLnBrk="1" hangingPunct="1">
              <a:lnSpc>
                <a:spcPct val="120000"/>
              </a:lnSpc>
              <a:spcBef>
                <a:spcPts val="600"/>
              </a:spcBef>
              <a:spcAft>
                <a:spcPts val="600"/>
              </a:spcAft>
              <a:buClr>
                <a:schemeClr val="tx1"/>
              </a:buClr>
            </a:pPr>
            <a:r>
              <a:rPr lang="pt-PT" altLang="pt-PT" sz="2400" kern="1200" dirty="0">
                <a:latin typeface="Arial" panose="020B0604020202020204" pitchFamily="34" charset="0"/>
              </a:rPr>
              <a:t>Recolha de todo o material utilizado (fita de balizagem, lixo, estacas, etc.)</a:t>
            </a:r>
          </a:p>
          <a:p>
            <a:pPr marL="185738" indent="-185738" eaLnBrk="1" hangingPunct="1">
              <a:lnSpc>
                <a:spcPct val="120000"/>
              </a:lnSpc>
              <a:spcBef>
                <a:spcPts val="600"/>
              </a:spcBef>
              <a:spcAft>
                <a:spcPts val="600"/>
              </a:spcAft>
              <a:buClr>
                <a:schemeClr val="tx1"/>
              </a:buClr>
            </a:pPr>
            <a:r>
              <a:rPr lang="pt-PT" altLang="pt-PT" sz="2400" kern="1200" dirty="0">
                <a:latin typeface="Arial" panose="020B0604020202020204" pitchFamily="34" charset="0"/>
              </a:rPr>
              <a:t>Publicação das listas finais de classificação </a:t>
            </a:r>
          </a:p>
          <a:p>
            <a:pPr marL="185738" indent="-185738" eaLnBrk="1" hangingPunct="1">
              <a:lnSpc>
                <a:spcPct val="120000"/>
              </a:lnSpc>
              <a:spcBef>
                <a:spcPts val="600"/>
              </a:spcBef>
              <a:spcAft>
                <a:spcPts val="600"/>
              </a:spcAft>
              <a:buClr>
                <a:schemeClr val="tx1"/>
              </a:buClr>
            </a:pPr>
            <a:r>
              <a:rPr lang="pt-PT" altLang="pt-PT" sz="2400" kern="1200" dirty="0">
                <a:latin typeface="Arial" panose="020B0604020202020204" pitchFamily="34" charset="0"/>
              </a:rPr>
              <a:t>Envio das cartas de agradecimentos às entidades apoiantes</a:t>
            </a:r>
          </a:p>
          <a:p>
            <a:pPr marL="185738" indent="-185738" eaLnBrk="1" hangingPunct="1">
              <a:lnSpc>
                <a:spcPct val="120000"/>
              </a:lnSpc>
              <a:spcBef>
                <a:spcPts val="600"/>
              </a:spcBef>
              <a:spcAft>
                <a:spcPts val="600"/>
              </a:spcAft>
              <a:buClr>
                <a:schemeClr val="tx1"/>
              </a:buClr>
            </a:pPr>
            <a:r>
              <a:rPr lang="pt-PT" altLang="pt-PT" sz="2400" kern="1200" dirty="0">
                <a:latin typeface="Arial" panose="020B0604020202020204" pitchFamily="34" charset="0"/>
              </a:rPr>
              <a:t>Inventário do material </a:t>
            </a:r>
            <a:endParaRPr lang="en-US" altLang="pt-PT" sz="2400" kern="1200" dirty="0">
              <a:latin typeface="Arial" panose="020B0604020202020204" pitchFamily="34" charset="0"/>
            </a:endParaRPr>
          </a:p>
        </p:txBody>
      </p:sp>
      <p:sp>
        <p:nvSpPr>
          <p:cNvPr id="4" name="Rectangle 2"/>
          <p:cNvSpPr txBox="1">
            <a:spLocks noChangeArrowheads="1"/>
          </p:cNvSpPr>
          <p:nvPr/>
        </p:nvSpPr>
        <p:spPr bwMode="auto">
          <a:xfrm>
            <a:off x="1043608" y="192385"/>
            <a:ext cx="7772400" cy="66645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>
            <a:lvl1pPr algn="ctr" rtl="0" eaLnBrk="0" fontAlgn="base" hangingPunct="0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2"/>
                </a:solidFill>
                <a:latin typeface="+mj-lt"/>
                <a:ea typeface="+mj-ea"/>
                <a:cs typeface="+mj-cs"/>
              </a:defRPr>
            </a:lvl1pPr>
            <a:lvl2pPr algn="ctr" rtl="0" eaLnBrk="0" fontAlgn="base" hangingPunct="0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2"/>
                </a:solidFill>
                <a:latin typeface="Times New Roman" pitchFamily="18" charset="0"/>
              </a:defRPr>
            </a:lvl2pPr>
            <a:lvl3pPr algn="ctr" rtl="0" eaLnBrk="0" fontAlgn="base" hangingPunct="0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2"/>
                </a:solidFill>
                <a:latin typeface="Times New Roman" pitchFamily="18" charset="0"/>
              </a:defRPr>
            </a:lvl3pPr>
            <a:lvl4pPr algn="ctr" rtl="0" eaLnBrk="0" fontAlgn="base" hangingPunct="0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2"/>
                </a:solidFill>
                <a:latin typeface="Times New Roman" pitchFamily="18" charset="0"/>
              </a:defRPr>
            </a:lvl4pPr>
            <a:lvl5pPr algn="ctr" rtl="0" eaLnBrk="0" fontAlgn="base" hangingPunct="0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2"/>
                </a:solidFill>
                <a:latin typeface="Times New Roman" pitchFamily="18" charset="0"/>
              </a:defRPr>
            </a:lvl5pPr>
            <a:lvl6pPr marL="457200" algn="ctr" rtl="0" eaLnBrk="0" fontAlgn="base" hangingPunct="0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2"/>
                </a:solidFill>
                <a:latin typeface="Times New Roman" pitchFamily="18" charset="0"/>
              </a:defRPr>
            </a:lvl6pPr>
            <a:lvl7pPr marL="914400" algn="ctr" rtl="0" eaLnBrk="0" fontAlgn="base" hangingPunct="0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2"/>
                </a:solidFill>
                <a:latin typeface="Times New Roman" pitchFamily="18" charset="0"/>
              </a:defRPr>
            </a:lvl7pPr>
            <a:lvl8pPr marL="1371600" algn="ctr" rtl="0" eaLnBrk="0" fontAlgn="base" hangingPunct="0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2"/>
                </a:solidFill>
                <a:latin typeface="Times New Roman" pitchFamily="18" charset="0"/>
              </a:defRPr>
            </a:lvl8pPr>
            <a:lvl9pPr marL="1828800" algn="ctr" rtl="0" eaLnBrk="0" fontAlgn="base" hangingPunct="0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2"/>
                </a:solidFill>
                <a:latin typeface="Times New Roman" pitchFamily="18" charset="0"/>
              </a:defRPr>
            </a:lvl9pPr>
          </a:lstStyle>
          <a:p>
            <a:pPr eaLnBrk="1" hangingPunct="1"/>
            <a:r>
              <a:rPr lang="pt-PT" altLang="pt-PT" sz="3800" b="1" u="none" kern="1200" dirty="0" smtClean="0">
                <a:solidFill>
                  <a:srgbClr val="000099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Arial" charset="0"/>
                <a:ea typeface="+mn-ea"/>
                <a:cs typeface="+mn-cs"/>
              </a:rPr>
              <a:t>Organização de provas</a:t>
            </a:r>
            <a:endParaRPr lang="pt-PT" altLang="pt-PT" sz="3800" b="1" u="none" kern="1200" dirty="0">
              <a:solidFill>
                <a:srgbClr val="000099"/>
              </a:solidFill>
              <a:effectLst>
                <a:outerShdw blurRad="38100" dist="38100" dir="2700000" algn="tl">
                  <a:srgbClr val="C0C0C0"/>
                </a:outerShdw>
              </a:effectLst>
              <a:latin typeface="Arial" charset="0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3163269246"/>
      </p:ext>
    </p:extLst>
  </p:cSld>
  <p:clrMapOvr>
    <a:masterClrMapping/>
  </p:clrMapOvr>
  <p:transition>
    <p:random/>
  </p:transition>
  <p:timing>
    <p:tnLst>
      <p:par>
        <p:cTn id="1" dur="indefinite" restart="never" nodeType="tmRoot"/>
      </p:par>
    </p:tnLst>
  </p:timing>
</p:sld>
</file>

<file path=ppt/slides/slide9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Imagem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95536" y="0"/>
            <a:ext cx="4825514" cy="6858000"/>
          </a:xfrm>
          <a:prstGeom prst="rect">
            <a:avLst/>
          </a:prstGeom>
        </p:spPr>
      </p:pic>
      <p:sp>
        <p:nvSpPr>
          <p:cNvPr id="5" name="Retângulo 4"/>
          <p:cNvSpPr/>
          <p:nvPr/>
        </p:nvSpPr>
        <p:spPr>
          <a:xfrm>
            <a:off x="6156176" y="5157192"/>
            <a:ext cx="1901483" cy="52322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marL="185738" indent="-185738" eaLnBrk="1" hangingPunct="1">
              <a:spcBef>
                <a:spcPts val="600"/>
              </a:spcBef>
              <a:spcAft>
                <a:spcPts val="600"/>
              </a:spcAft>
              <a:buClr>
                <a:schemeClr val="tx1"/>
              </a:buClr>
            </a:pPr>
            <a:r>
              <a:rPr lang="pt-PT" altLang="pt-PT" sz="2800" b="1" u="none" dirty="0" smtClean="0">
                <a:solidFill>
                  <a:srgbClr val="000099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Arial" charset="0"/>
              </a:rPr>
              <a:t>Obrigado!</a:t>
            </a:r>
            <a:endParaRPr lang="pt-PT" altLang="pt-PT" sz="2800" b="1" u="none" dirty="0">
              <a:solidFill>
                <a:srgbClr val="000099"/>
              </a:solidFill>
              <a:effectLst>
                <a:outerShdw blurRad="38100" dist="38100" dir="2700000" algn="tl">
                  <a:srgbClr val="C0C0C0"/>
                </a:outerShdw>
              </a:effectLst>
              <a:latin typeface="Arial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60266504"/>
      </p:ext>
    </p:extLst>
  </p:cSld>
  <p:clrMapOvr>
    <a:masterClrMapping/>
  </p:clrMapOvr>
  <p:transition>
    <p:random/>
  </p:transition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Modelo de apresentação predefinido">
  <a:themeElements>
    <a:clrScheme name="Modelo de apresentação predefinido 1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00CC99"/>
      </a:accent1>
      <a:accent2>
        <a:srgbClr val="3333CC"/>
      </a:accent2>
      <a:accent3>
        <a:srgbClr val="FFFFFF"/>
      </a:accent3>
      <a:accent4>
        <a:srgbClr val="000000"/>
      </a:accent4>
      <a:accent5>
        <a:srgbClr val="AAE2CA"/>
      </a:accent5>
      <a:accent6>
        <a:srgbClr val="2D2DB9"/>
      </a:accent6>
      <a:hlink>
        <a:srgbClr val="CCCCFF"/>
      </a:hlink>
      <a:folHlink>
        <a:srgbClr val="B2B2B2"/>
      </a:folHlink>
    </a:clrScheme>
    <a:fontScheme name="Modelo de apresentação predefinido">
      <a:majorFont>
        <a:latin typeface="Times New Roman"/>
        <a:ea typeface=""/>
        <a:cs typeface=""/>
      </a:majorFont>
      <a:minorFont>
        <a:latin typeface="Times New Roman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chemeClr val="accent1"/>
        </a:solidFill>
        <a:ln w="9525" cap="flat" cmpd="sng" algn="ctr">
          <a:solidFill>
            <a:schemeClr val="tx1"/>
          </a:solidFill>
          <a:prstDash val="solid"/>
          <a:round/>
          <a:headEnd type="none" w="med" len="med"/>
          <a:tailEnd type="none" w="med" len="med"/>
        </a:ln>
        <a:effectLst/>
      </a:spPr>
      <a:bodyPr vert="horz" wrap="square" lIns="91440" tIns="45720" rIns="91440" bIns="45720" numCol="1" anchor="t" anchorCtr="0" compatLnSpc="1">
        <a:prstTxWarp prst="textNoShape">
          <a:avLst/>
        </a:prstTxWarp>
      </a:bodyPr>
      <a:lstStyle>
        <a:defPPr marL="0" marR="0" indent="0" algn="l" defTabSz="914400" rtl="0" eaLnBrk="0" fontAlgn="base" latinLnBrk="0" hangingPunct="0">
          <a:lnSpc>
            <a:spcPct val="100000"/>
          </a:lnSpc>
          <a:spcBef>
            <a:spcPct val="0"/>
          </a:spcBef>
          <a:spcAft>
            <a:spcPct val="0"/>
          </a:spcAft>
          <a:buClrTx/>
          <a:buSzTx/>
          <a:buFontTx/>
          <a:buNone/>
          <a:tabLst/>
          <a:defRPr kumimoji="0" lang="pt-PT" sz="2400" b="0" i="0" u="sng" strike="noStrike" cap="none" normalizeH="0" baseline="0" smtClean="0">
            <a:ln>
              <a:noFill/>
            </a:ln>
            <a:solidFill>
              <a:schemeClr val="tx1"/>
            </a:solidFill>
            <a:effectLst/>
            <a:latin typeface="Times New Roman" pitchFamily="18" charset="0"/>
          </a:defRPr>
        </a:defPPr>
      </a:lstStyle>
    </a:spDef>
    <a:ln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chemeClr val="accent1"/>
        </a:solidFill>
        <a:ln w="9525" cap="flat" cmpd="sng" algn="ctr">
          <a:solidFill>
            <a:schemeClr val="tx1"/>
          </a:solidFill>
          <a:prstDash val="solid"/>
          <a:round/>
          <a:headEnd type="none" w="med" len="med"/>
          <a:tailEnd type="none" w="med" len="med"/>
        </a:ln>
        <a:effectLst/>
      </a:spPr>
      <a:bodyPr vert="horz" wrap="square" lIns="91440" tIns="45720" rIns="91440" bIns="45720" numCol="1" anchor="t" anchorCtr="0" compatLnSpc="1">
        <a:prstTxWarp prst="textNoShape">
          <a:avLst/>
        </a:prstTxWarp>
      </a:bodyPr>
      <a:lstStyle>
        <a:defPPr marL="0" marR="0" indent="0" algn="l" defTabSz="914400" rtl="0" eaLnBrk="0" fontAlgn="base" latinLnBrk="0" hangingPunct="0">
          <a:lnSpc>
            <a:spcPct val="100000"/>
          </a:lnSpc>
          <a:spcBef>
            <a:spcPct val="0"/>
          </a:spcBef>
          <a:spcAft>
            <a:spcPct val="0"/>
          </a:spcAft>
          <a:buClrTx/>
          <a:buSzTx/>
          <a:buFontTx/>
          <a:buNone/>
          <a:tabLst/>
          <a:defRPr kumimoji="0" lang="pt-PT" sz="2400" b="0" i="0" u="sng" strike="noStrike" cap="none" normalizeH="0" baseline="0" smtClean="0">
            <a:ln>
              <a:noFill/>
            </a:ln>
            <a:solidFill>
              <a:schemeClr val="tx1"/>
            </a:solidFill>
            <a:effectLst/>
            <a:latin typeface="Times New Roman" pitchFamily="18" charset="0"/>
          </a:defRPr>
        </a:defPPr>
      </a:lstStyle>
    </a:lnDef>
  </a:objectDefaults>
  <a:extraClrSchemeLst>
    <a:extraClrScheme>
      <a:clrScheme name="Modelo de apresentação predefinido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00CC99"/>
        </a:accent1>
        <a:accent2>
          <a:srgbClr val="3333CC"/>
        </a:accent2>
        <a:accent3>
          <a:srgbClr val="FFFFFF"/>
        </a:accent3>
        <a:accent4>
          <a:srgbClr val="000000"/>
        </a:accent4>
        <a:accent5>
          <a:srgbClr val="AAE2CA"/>
        </a:accent5>
        <a:accent6>
          <a:srgbClr val="2D2DB9"/>
        </a:accent6>
        <a:hlink>
          <a:srgbClr val="CCCCFF"/>
        </a:hlink>
        <a:folHlink>
          <a:srgbClr val="B2B2B2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Modelo de apresentação predefinido 2">
        <a:dk1>
          <a:srgbClr val="000000"/>
        </a:dk1>
        <a:lt1>
          <a:srgbClr val="FFFFFF"/>
        </a:lt1>
        <a:dk2>
          <a:srgbClr val="0000FF"/>
        </a:dk2>
        <a:lt2>
          <a:srgbClr val="FFFF00"/>
        </a:lt2>
        <a:accent1>
          <a:srgbClr val="FF9900"/>
        </a:accent1>
        <a:accent2>
          <a:srgbClr val="00FFFF"/>
        </a:accent2>
        <a:accent3>
          <a:srgbClr val="AAAAFF"/>
        </a:accent3>
        <a:accent4>
          <a:srgbClr val="DADADA"/>
        </a:accent4>
        <a:accent5>
          <a:srgbClr val="FFCAAA"/>
        </a:accent5>
        <a:accent6>
          <a:srgbClr val="00E7E7"/>
        </a:accent6>
        <a:hlink>
          <a:srgbClr val="FF0000"/>
        </a:hlink>
        <a:folHlink>
          <a:srgbClr val="969696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Modelo de apresentação predefinido 3">
        <a:dk1>
          <a:srgbClr val="000000"/>
        </a:dk1>
        <a:lt1>
          <a:srgbClr val="FFFFCC"/>
        </a:lt1>
        <a:dk2>
          <a:srgbClr val="808000"/>
        </a:dk2>
        <a:lt2>
          <a:srgbClr val="666633"/>
        </a:lt2>
        <a:accent1>
          <a:srgbClr val="339933"/>
        </a:accent1>
        <a:accent2>
          <a:srgbClr val="800000"/>
        </a:accent2>
        <a:accent3>
          <a:srgbClr val="FFFFE2"/>
        </a:accent3>
        <a:accent4>
          <a:srgbClr val="000000"/>
        </a:accent4>
        <a:accent5>
          <a:srgbClr val="ADCAAD"/>
        </a:accent5>
        <a:accent6>
          <a:srgbClr val="730000"/>
        </a:accent6>
        <a:hlink>
          <a:srgbClr val="0033CC"/>
        </a:hlink>
        <a:folHlink>
          <a:srgbClr val="FFCC66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Modelo de apresentação predefinido 4">
        <a:dk1>
          <a:srgbClr val="000000"/>
        </a:dk1>
        <a:lt1>
          <a:srgbClr val="FFFFFF"/>
        </a:lt1>
        <a:dk2>
          <a:srgbClr val="000000"/>
        </a:dk2>
        <a:lt2>
          <a:srgbClr val="333333"/>
        </a:lt2>
        <a:accent1>
          <a:srgbClr val="DDDDDD"/>
        </a:accent1>
        <a:accent2>
          <a:srgbClr val="808080"/>
        </a:accent2>
        <a:accent3>
          <a:srgbClr val="FFFFFF"/>
        </a:accent3>
        <a:accent4>
          <a:srgbClr val="000000"/>
        </a:accent4>
        <a:accent5>
          <a:srgbClr val="EBEBEB"/>
        </a:accent5>
        <a:accent6>
          <a:srgbClr val="737373"/>
        </a:accent6>
        <a:hlink>
          <a:srgbClr val="4D4D4D"/>
        </a:hlink>
        <a:folHlink>
          <a:srgbClr val="EAEAEA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Modelo de apresentação predefinido 5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FFCC66"/>
        </a:accent1>
        <a:accent2>
          <a:srgbClr val="0000FF"/>
        </a:accent2>
        <a:accent3>
          <a:srgbClr val="FFFFFF"/>
        </a:accent3>
        <a:accent4>
          <a:srgbClr val="000000"/>
        </a:accent4>
        <a:accent5>
          <a:srgbClr val="FFE2B8"/>
        </a:accent5>
        <a:accent6>
          <a:srgbClr val="0000E7"/>
        </a:accent6>
        <a:hlink>
          <a:srgbClr val="CC00CC"/>
        </a:hlink>
        <a:folHlink>
          <a:srgbClr val="C0C0C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Modelo de apresentação predefinido 6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C0C0C0"/>
        </a:accent1>
        <a:accent2>
          <a:srgbClr val="0066FF"/>
        </a:accent2>
        <a:accent3>
          <a:srgbClr val="FFFFFF"/>
        </a:accent3>
        <a:accent4>
          <a:srgbClr val="000000"/>
        </a:accent4>
        <a:accent5>
          <a:srgbClr val="DCDCDC"/>
        </a:accent5>
        <a:accent6>
          <a:srgbClr val="005CE7"/>
        </a:accent6>
        <a:hlink>
          <a:srgbClr val="FF0000"/>
        </a:hlink>
        <a:folHlink>
          <a:srgbClr val="00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Modelo de apresentação predefinido 7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3399FF"/>
        </a:accent1>
        <a:accent2>
          <a:srgbClr val="99FFCC"/>
        </a:accent2>
        <a:accent3>
          <a:srgbClr val="FFFFFF"/>
        </a:accent3>
        <a:accent4>
          <a:srgbClr val="000000"/>
        </a:accent4>
        <a:accent5>
          <a:srgbClr val="ADCAFF"/>
        </a:accent5>
        <a:accent6>
          <a:srgbClr val="8AE7B9"/>
        </a:accent6>
        <a:hlink>
          <a:srgbClr val="CC00CC"/>
        </a:hlink>
        <a:folHlink>
          <a:srgbClr val="B2B2B2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</a:theme>
</file>

<file path=ppt/theme/theme2.xml><?xml version="1.0" encoding="utf-8"?>
<a:theme xmlns:a="http://schemas.openxmlformats.org/drawingml/2006/main" name="Tema do Office">
  <a:themeElements>
    <a:clrScheme name="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00CC99"/>
      </a:accent1>
      <a:accent2>
        <a:srgbClr val="3333CC"/>
      </a:accent2>
      <a:accent3>
        <a:srgbClr val="FFFFFF"/>
      </a:accent3>
      <a:accent4>
        <a:srgbClr val="000000"/>
      </a:accent4>
      <a:accent5>
        <a:srgbClr val="AAE2CA"/>
      </a:accent5>
      <a:accent6>
        <a:srgbClr val="2D2DB9"/>
      </a:accent6>
      <a:hlink>
        <a:srgbClr val="CCCCFF"/>
      </a:hlink>
      <a:folHlink>
        <a:srgbClr val="B2B2B2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3.xml><?xml version="1.0" encoding="utf-8"?>
<a:theme xmlns:a="http://schemas.openxmlformats.org/drawingml/2006/main" name="Tema do Office">
  <a:themeElements>
    <a:clrScheme name="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00CC99"/>
      </a:accent1>
      <a:accent2>
        <a:srgbClr val="3333CC"/>
      </a:accent2>
      <a:accent3>
        <a:srgbClr val="FFFFFF"/>
      </a:accent3>
      <a:accent4>
        <a:srgbClr val="000000"/>
      </a:accent4>
      <a:accent5>
        <a:srgbClr val="AAE2CA"/>
      </a:accent5>
      <a:accent6>
        <a:srgbClr val="2D2DB9"/>
      </a:accent6>
      <a:hlink>
        <a:srgbClr val="CCCCFF"/>
      </a:hlink>
      <a:folHlink>
        <a:srgbClr val="B2B2B2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3118</TotalTime>
  <Words>2514</Words>
  <Application>Microsoft Office PowerPoint</Application>
  <PresentationFormat>Apresentação no Ecrã (4:3)</PresentationFormat>
  <Paragraphs>725</Paragraphs>
  <Slides>97</Slides>
  <Notes>13</Notes>
  <HiddenSlides>0</HiddenSlides>
  <MMClips>0</MMClips>
  <ScaleCrop>false</ScaleCrop>
  <HeadingPairs>
    <vt:vector size="6" baseType="variant">
      <vt:variant>
        <vt:lpstr>Tipos de letra usados</vt:lpstr>
      </vt:variant>
      <vt:variant>
        <vt:i4>14</vt:i4>
      </vt:variant>
      <vt:variant>
        <vt:lpstr>Tema</vt:lpstr>
      </vt:variant>
      <vt:variant>
        <vt:i4>1</vt:i4>
      </vt:variant>
      <vt:variant>
        <vt:lpstr>Títulos dos diapositivos</vt:lpstr>
      </vt:variant>
      <vt:variant>
        <vt:i4>97</vt:i4>
      </vt:variant>
    </vt:vector>
  </HeadingPairs>
  <TitlesOfParts>
    <vt:vector size="112" baseType="lpstr">
      <vt:lpstr>Adobe Fan Heiti Std B</vt:lpstr>
      <vt:lpstr>Arial Unicode MS</vt:lpstr>
      <vt:lpstr>SimSun</vt:lpstr>
      <vt:lpstr>Adobe Garamond Pro Bold</vt:lpstr>
      <vt:lpstr>Arial</vt:lpstr>
      <vt:lpstr>Arial Black</vt:lpstr>
      <vt:lpstr>Arial Narrow</vt:lpstr>
      <vt:lpstr>Calibri</vt:lpstr>
      <vt:lpstr>Gill Sans MT</vt:lpstr>
      <vt:lpstr>Lucida Sans Unicode</vt:lpstr>
      <vt:lpstr>SPSS Marker Set</vt:lpstr>
      <vt:lpstr>Times New Roman</vt:lpstr>
      <vt:lpstr>Verdana</vt:lpstr>
      <vt:lpstr>Wingdings</vt:lpstr>
      <vt:lpstr>Modelo de apresentação predefinido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Triângulo </vt:lpstr>
      <vt:lpstr>Para traçar um percurso é preciso ter em atenção:</vt:lpstr>
      <vt:lpstr>Apresentação do PowerPoint</vt:lpstr>
      <vt:lpstr>Apresentação do PowerPoint</vt:lpstr>
      <vt:lpstr>O ponto de controlo</vt:lpstr>
      <vt:lpstr>Sistemas de Controlo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Cartografia</vt:lpstr>
      <vt:lpstr>Apresentação do PowerPoint</vt:lpstr>
      <vt:lpstr>Apresentação do PowerPoint</vt:lpstr>
      <vt:lpstr>Apresentação do PowerPoint</vt:lpstr>
      <vt:lpstr>Simbologia do mapa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Castanho: Relevo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Organização de provas</vt:lpstr>
      <vt:lpstr>Critérios para definir a área de prova</vt:lpstr>
      <vt:lpstr>Apresentação do PowerPoint</vt:lpstr>
      <vt:lpstr>Escolha dos locais chave da prova</vt:lpstr>
      <vt:lpstr>1 mês antes da prova</vt:lpstr>
      <vt:lpstr>Últimas duas semanas antes da prova</vt:lpstr>
      <vt:lpstr>2 horas antes da prova</vt:lpstr>
      <vt:lpstr>Apresentação do PowerPoint</vt:lpstr>
      <vt:lpstr>Apresentação do PowerPoint</vt:lpstr>
      <vt:lpstr>Apresentação do PowerPoint</vt:lpstr>
      <vt:lpstr>Apresentação do PowerPoint</vt:lpstr>
      <vt:lpstr>Durante a Prova...</vt:lpstr>
      <vt:lpstr>Apresentação do PowerPoint</vt:lpstr>
      <vt:lpstr>Apresentação do PowerPoint</vt:lpstr>
      <vt:lpstr>Apresentação do PowerPoint</vt:lpstr>
      <vt:lpstr>Apresentação do PowerPoint</vt:lpstr>
      <vt:lpstr>Após a Prova</vt:lpstr>
      <vt:lpstr>Apresentação do PowerPoint</vt:lpstr>
    </vt:vector>
  </TitlesOfParts>
  <Company>LQN</Company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Orientação</dc:title>
  <dc:creator>Luis Quinta-Nova</dc:creator>
  <cp:lastModifiedBy>Luís Quinta-Nova</cp:lastModifiedBy>
  <cp:revision>156</cp:revision>
  <cp:lastPrinted>1998-11-12T21:29:44Z</cp:lastPrinted>
  <dcterms:created xsi:type="dcterms:W3CDTF">1998-07-01T20:28:38Z</dcterms:created>
  <dcterms:modified xsi:type="dcterms:W3CDTF">2018-03-27T09:08:42Z</dcterms:modified>
</cp:coreProperties>
</file>