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9" r:id="rId3"/>
    <p:sldId id="257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0" r:id="rId13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mbria Math" panose="02040503050406030204" pitchFamily="18" charset="0"/>
      <p:regular r:id="rId20"/>
    </p:embeddedFont>
  </p:embeddedFont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015BD9B-7EFA-9A4F-A93C-AC0610DE312C}">
          <p14:sldIdLst>
            <p14:sldId id="256"/>
            <p14:sldId id="299"/>
            <p14:sldId id="257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54D"/>
    <a:srgbClr val="FFFFFF"/>
    <a:srgbClr val="3C6BA4"/>
    <a:srgbClr val="C73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Light Style 2 –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08"/>
    <p:restoredTop sz="94694"/>
  </p:normalViewPr>
  <p:slideViewPr>
    <p:cSldViewPr snapToGrid="0" snapToObjects="1">
      <p:cViewPr varScale="1">
        <p:scale>
          <a:sx n="119" d="100"/>
          <a:sy n="119" d="100"/>
        </p:scale>
        <p:origin x="22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352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903FA7-C559-1C44-9C60-6B3732D86EDA}" type="doc">
      <dgm:prSet loTypeId="urn:microsoft.com/office/officeart/2008/layout/HalfCircleOrganizationChar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4FEAD435-D490-6145-B21F-BE457B04E5B0}">
      <dgm:prSet phldrT="[Texto]"/>
      <dgm:spPr/>
      <dgm:t>
        <a:bodyPr/>
        <a:lstStyle/>
        <a:p>
          <a:r>
            <a:rPr lang="pt-PT" dirty="0" err="1"/>
            <a:t>Nyon_data</a:t>
          </a:r>
          <a:r>
            <a:rPr lang="pt-PT" dirty="0"/>
            <a:t> </a:t>
          </a:r>
          <a:r>
            <a:rPr lang="pt-PT" dirty="0" err="1"/>
            <a:t>Folder</a:t>
          </a:r>
          <a:endParaRPr lang="pt-PT" dirty="0"/>
        </a:p>
      </dgm:t>
    </dgm:pt>
    <dgm:pt modelId="{00B078E0-F82E-D447-9DF7-F17E7CCEC808}" type="parTrans" cxnId="{13670BCB-D011-B345-9E61-D970589C4B19}">
      <dgm:prSet/>
      <dgm:spPr/>
      <dgm:t>
        <a:bodyPr/>
        <a:lstStyle/>
        <a:p>
          <a:endParaRPr lang="pt-PT"/>
        </a:p>
      </dgm:t>
    </dgm:pt>
    <dgm:pt modelId="{3C7B64E1-B97B-1348-ACBC-EA11D4CF8841}" type="sibTrans" cxnId="{13670BCB-D011-B345-9E61-D970589C4B19}">
      <dgm:prSet/>
      <dgm:spPr/>
      <dgm:t>
        <a:bodyPr/>
        <a:lstStyle/>
        <a:p>
          <a:endParaRPr lang="pt-PT"/>
        </a:p>
      </dgm:t>
    </dgm:pt>
    <dgm:pt modelId="{C2EB7964-C66A-234E-BDEE-E8FD6631C8F9}">
      <dgm:prSet phldrT="[Texto]"/>
      <dgm:spPr/>
      <dgm:t>
        <a:bodyPr/>
        <a:lstStyle/>
        <a:p>
          <a:r>
            <a:rPr lang="pt-PT" dirty="0"/>
            <a:t>Ankle_30.csv</a:t>
          </a:r>
        </a:p>
      </dgm:t>
    </dgm:pt>
    <dgm:pt modelId="{9A83C744-BF04-6E47-9995-EA679A9E5C10}" type="parTrans" cxnId="{B62734E2-4437-7D45-B5CB-A140B3FDA3BD}">
      <dgm:prSet/>
      <dgm:spPr/>
      <dgm:t>
        <a:bodyPr/>
        <a:lstStyle/>
        <a:p>
          <a:endParaRPr lang="pt-PT"/>
        </a:p>
      </dgm:t>
    </dgm:pt>
    <dgm:pt modelId="{FBEE3AC5-9710-7640-A233-8F13E4330EBE}" type="sibTrans" cxnId="{B62734E2-4437-7D45-B5CB-A140B3FDA3BD}">
      <dgm:prSet/>
      <dgm:spPr/>
      <dgm:t>
        <a:bodyPr/>
        <a:lstStyle/>
        <a:p>
          <a:endParaRPr lang="pt-PT"/>
        </a:p>
      </dgm:t>
    </dgm:pt>
    <dgm:pt modelId="{6E5F7956-0A5A-CC45-8609-C6D7C622EF8B}">
      <dgm:prSet phldrT="[Texto]"/>
      <dgm:spPr/>
      <dgm:t>
        <a:bodyPr/>
        <a:lstStyle/>
        <a:p>
          <a:r>
            <a:rPr lang="pt-PT" dirty="0"/>
            <a:t>time (s)</a:t>
          </a:r>
        </a:p>
      </dgm:t>
    </dgm:pt>
    <dgm:pt modelId="{294F34E8-B1FA-2646-A4EF-84CEFD3AF02B}" type="parTrans" cxnId="{E5883005-044B-EE45-9C3F-A55BD7340DBD}">
      <dgm:prSet/>
      <dgm:spPr/>
      <dgm:t>
        <a:bodyPr/>
        <a:lstStyle/>
        <a:p>
          <a:endParaRPr lang="pt-PT"/>
        </a:p>
      </dgm:t>
    </dgm:pt>
    <dgm:pt modelId="{6C166E7D-946A-A44C-B234-5718F5C0B61C}" type="sibTrans" cxnId="{E5883005-044B-EE45-9C3F-A55BD7340DBD}">
      <dgm:prSet/>
      <dgm:spPr/>
      <dgm:t>
        <a:bodyPr/>
        <a:lstStyle/>
        <a:p>
          <a:endParaRPr lang="pt-PT"/>
        </a:p>
      </dgm:t>
    </dgm:pt>
    <dgm:pt modelId="{ABD181AA-CB74-8245-93D2-0B3F8F7EEB52}">
      <dgm:prSet phldrT="[Texto]"/>
      <dgm:spPr/>
      <dgm:t>
        <a:bodyPr/>
        <a:lstStyle/>
        <a:p>
          <a:r>
            <a:rPr lang="pt-PT" dirty="0"/>
            <a:t>Ankle_45.csv</a:t>
          </a:r>
        </a:p>
      </dgm:t>
    </dgm:pt>
    <dgm:pt modelId="{61907D7F-30FD-8E4E-95EB-E168BDB3D23E}" type="parTrans" cxnId="{0FFECF1F-80CA-B94C-A616-E0AB8A71A572}">
      <dgm:prSet/>
      <dgm:spPr/>
      <dgm:t>
        <a:bodyPr/>
        <a:lstStyle/>
        <a:p>
          <a:endParaRPr lang="pt-PT"/>
        </a:p>
      </dgm:t>
    </dgm:pt>
    <dgm:pt modelId="{D0D53199-03B4-3F4E-B1CA-E975D368EC89}" type="sibTrans" cxnId="{0FFECF1F-80CA-B94C-A616-E0AB8A71A572}">
      <dgm:prSet/>
      <dgm:spPr/>
      <dgm:t>
        <a:bodyPr/>
        <a:lstStyle/>
        <a:p>
          <a:endParaRPr lang="pt-PT"/>
        </a:p>
      </dgm:t>
    </dgm:pt>
    <dgm:pt modelId="{31B032DB-960A-9242-A7DA-874456E96E65}">
      <dgm:prSet phldrT="[Texto]"/>
      <dgm:spPr/>
      <dgm:t>
        <a:bodyPr/>
        <a:lstStyle/>
        <a:p>
          <a:r>
            <a:rPr lang="pt-PT" dirty="0" err="1"/>
            <a:t>Acc</a:t>
          </a:r>
          <a:r>
            <a:rPr lang="pt-PT" dirty="0"/>
            <a:t>. X (g)</a:t>
          </a:r>
        </a:p>
      </dgm:t>
    </dgm:pt>
    <dgm:pt modelId="{802D00E2-DEAB-FA46-A005-CE1A3241CA14}" type="parTrans" cxnId="{88FFAA96-6A6E-EC43-84E3-4923F9806C30}">
      <dgm:prSet/>
      <dgm:spPr/>
      <dgm:t>
        <a:bodyPr/>
        <a:lstStyle/>
        <a:p>
          <a:endParaRPr lang="pt-PT"/>
        </a:p>
      </dgm:t>
    </dgm:pt>
    <dgm:pt modelId="{34A79CD8-311D-7C40-8DA0-C4FF7AD299F2}" type="sibTrans" cxnId="{88FFAA96-6A6E-EC43-84E3-4923F9806C30}">
      <dgm:prSet/>
      <dgm:spPr/>
      <dgm:t>
        <a:bodyPr/>
        <a:lstStyle/>
        <a:p>
          <a:endParaRPr lang="pt-PT"/>
        </a:p>
      </dgm:t>
    </dgm:pt>
    <dgm:pt modelId="{AE94A98A-0A7D-4C43-8C11-8BA6FECBC0CC}">
      <dgm:prSet phldrT="[Texto]"/>
      <dgm:spPr/>
      <dgm:t>
        <a:bodyPr/>
        <a:lstStyle/>
        <a:p>
          <a:r>
            <a:rPr lang="pt-PT" dirty="0" err="1"/>
            <a:t>Acc</a:t>
          </a:r>
          <a:r>
            <a:rPr lang="pt-PT" dirty="0"/>
            <a:t>. Y (g)</a:t>
          </a:r>
        </a:p>
      </dgm:t>
    </dgm:pt>
    <dgm:pt modelId="{2FD7FB74-D767-7E4A-A6A0-C859FAE22956}" type="parTrans" cxnId="{4EEC49B1-911C-8747-9960-0D3FDABD8AD4}">
      <dgm:prSet/>
      <dgm:spPr/>
      <dgm:t>
        <a:bodyPr/>
        <a:lstStyle/>
        <a:p>
          <a:endParaRPr lang="pt-PT"/>
        </a:p>
      </dgm:t>
    </dgm:pt>
    <dgm:pt modelId="{09A72CE4-7970-0B41-BE58-0DE2CF8C9940}" type="sibTrans" cxnId="{4EEC49B1-911C-8747-9960-0D3FDABD8AD4}">
      <dgm:prSet/>
      <dgm:spPr/>
      <dgm:t>
        <a:bodyPr/>
        <a:lstStyle/>
        <a:p>
          <a:endParaRPr lang="pt-PT"/>
        </a:p>
      </dgm:t>
    </dgm:pt>
    <dgm:pt modelId="{14A3CD68-7F1B-5347-BDC4-66846B80CE77}">
      <dgm:prSet phldrT="[Texto]"/>
      <dgm:spPr/>
      <dgm:t>
        <a:bodyPr/>
        <a:lstStyle/>
        <a:p>
          <a:r>
            <a:rPr lang="pt-PT" dirty="0" err="1"/>
            <a:t>Acc</a:t>
          </a:r>
          <a:r>
            <a:rPr lang="pt-PT" dirty="0"/>
            <a:t>. Z (g)</a:t>
          </a:r>
        </a:p>
      </dgm:t>
    </dgm:pt>
    <dgm:pt modelId="{9E006306-E50F-0549-8ADC-98EA6CDDA568}" type="parTrans" cxnId="{1E2E5D61-8B6E-2042-879E-93E8E476F758}">
      <dgm:prSet/>
      <dgm:spPr/>
      <dgm:t>
        <a:bodyPr/>
        <a:lstStyle/>
        <a:p>
          <a:endParaRPr lang="pt-PT"/>
        </a:p>
      </dgm:t>
    </dgm:pt>
    <dgm:pt modelId="{CDAA10B3-8E77-9B4E-98CC-0BDA2C578950}" type="sibTrans" cxnId="{1E2E5D61-8B6E-2042-879E-93E8E476F758}">
      <dgm:prSet/>
      <dgm:spPr/>
      <dgm:t>
        <a:bodyPr/>
        <a:lstStyle/>
        <a:p>
          <a:endParaRPr lang="pt-PT"/>
        </a:p>
      </dgm:t>
    </dgm:pt>
    <dgm:pt modelId="{A9D53F2F-4981-7C41-9076-2145C6F1E0D9}">
      <dgm:prSet phldrT="[Texto]"/>
      <dgm:spPr/>
      <dgm:t>
        <a:bodyPr/>
        <a:lstStyle/>
        <a:p>
          <a:r>
            <a:rPr lang="pt-PT" dirty="0"/>
            <a:t>Ankle_90.csv</a:t>
          </a:r>
        </a:p>
      </dgm:t>
    </dgm:pt>
    <dgm:pt modelId="{39CE4735-5297-FF45-8E46-FFFE3B1CA209}" type="parTrans" cxnId="{FE6075F7-F2C8-E744-A7A5-602627FD2638}">
      <dgm:prSet/>
      <dgm:spPr/>
      <dgm:t>
        <a:bodyPr/>
        <a:lstStyle/>
        <a:p>
          <a:endParaRPr lang="pt-PT"/>
        </a:p>
      </dgm:t>
    </dgm:pt>
    <dgm:pt modelId="{76BB3EA7-35FA-C44E-8E12-880151B3C937}" type="sibTrans" cxnId="{FE6075F7-F2C8-E744-A7A5-602627FD2638}">
      <dgm:prSet/>
      <dgm:spPr/>
      <dgm:t>
        <a:bodyPr/>
        <a:lstStyle/>
        <a:p>
          <a:endParaRPr lang="pt-PT"/>
        </a:p>
      </dgm:t>
    </dgm:pt>
    <dgm:pt modelId="{73D5B5F9-8269-A64B-8BA8-D30372C51586}">
      <dgm:prSet phldrT="[Texto]"/>
      <dgm:spPr/>
      <dgm:t>
        <a:bodyPr/>
        <a:lstStyle/>
        <a:p>
          <a:r>
            <a:rPr lang="pt-PT" dirty="0"/>
            <a:t>Hip_90.csv</a:t>
          </a:r>
        </a:p>
      </dgm:t>
    </dgm:pt>
    <dgm:pt modelId="{A7C68B68-AA10-904D-8E44-6FD71527D40B}" type="parTrans" cxnId="{B7CAAE38-B5DC-054C-93D8-BF36631A86B6}">
      <dgm:prSet/>
      <dgm:spPr/>
      <dgm:t>
        <a:bodyPr/>
        <a:lstStyle/>
        <a:p>
          <a:endParaRPr lang="pt-PT"/>
        </a:p>
      </dgm:t>
    </dgm:pt>
    <dgm:pt modelId="{5077F089-1234-044B-88FD-C7BE93190F9C}" type="sibTrans" cxnId="{B7CAAE38-B5DC-054C-93D8-BF36631A86B6}">
      <dgm:prSet/>
      <dgm:spPr/>
      <dgm:t>
        <a:bodyPr/>
        <a:lstStyle/>
        <a:p>
          <a:endParaRPr lang="pt-PT"/>
        </a:p>
      </dgm:t>
    </dgm:pt>
    <dgm:pt modelId="{715DF269-2C97-E340-9BE5-45A429F4EBB5}">
      <dgm:prSet phldrT="[Texto]"/>
      <dgm:spPr/>
      <dgm:t>
        <a:bodyPr/>
        <a:lstStyle/>
        <a:p>
          <a:r>
            <a:rPr lang="pt-PT" dirty="0"/>
            <a:t>...</a:t>
          </a:r>
        </a:p>
      </dgm:t>
    </dgm:pt>
    <dgm:pt modelId="{875AA9F4-23CD-314B-823F-CF4E8F549A44}" type="parTrans" cxnId="{A61C471C-C304-834B-B555-AAA5B57AE7A2}">
      <dgm:prSet/>
      <dgm:spPr/>
      <dgm:t>
        <a:bodyPr/>
        <a:lstStyle/>
        <a:p>
          <a:endParaRPr lang="pt-PT"/>
        </a:p>
      </dgm:t>
    </dgm:pt>
    <dgm:pt modelId="{11FC5EAC-2862-CB46-A182-AE43FD8DC42F}" type="sibTrans" cxnId="{A61C471C-C304-834B-B555-AAA5B57AE7A2}">
      <dgm:prSet/>
      <dgm:spPr/>
      <dgm:t>
        <a:bodyPr/>
        <a:lstStyle/>
        <a:p>
          <a:endParaRPr lang="pt-PT"/>
        </a:p>
      </dgm:t>
    </dgm:pt>
    <dgm:pt modelId="{D3B2AE2E-EED1-3E48-B272-A876C98CE9A1}">
      <dgm:prSet phldrT="[Texto]"/>
      <dgm:spPr/>
      <dgm:t>
        <a:bodyPr/>
        <a:lstStyle/>
        <a:p>
          <a:r>
            <a:rPr lang="pt-PT" dirty="0"/>
            <a:t>Knee_30.csv</a:t>
          </a:r>
        </a:p>
      </dgm:t>
    </dgm:pt>
    <dgm:pt modelId="{0BED5E37-9035-9C47-B871-BC4846BDBFA8}" type="parTrans" cxnId="{976217D9-C736-9348-872E-7780B40E701F}">
      <dgm:prSet/>
      <dgm:spPr/>
      <dgm:t>
        <a:bodyPr/>
        <a:lstStyle/>
        <a:p>
          <a:endParaRPr lang="pt-PT"/>
        </a:p>
      </dgm:t>
    </dgm:pt>
    <dgm:pt modelId="{1D162FA4-FCCD-4A44-8197-7377F41F329D}" type="sibTrans" cxnId="{976217D9-C736-9348-872E-7780B40E701F}">
      <dgm:prSet/>
      <dgm:spPr/>
      <dgm:t>
        <a:bodyPr/>
        <a:lstStyle/>
        <a:p>
          <a:endParaRPr lang="pt-PT"/>
        </a:p>
      </dgm:t>
    </dgm:pt>
    <dgm:pt modelId="{8C05389E-50B3-9748-80B0-06CB8F299491}" type="pres">
      <dgm:prSet presAssocID="{E0903FA7-C559-1C44-9C60-6B3732D86EDA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D3AFB1C-807B-F345-B8E1-9CBFCB5D2C74}" type="pres">
      <dgm:prSet presAssocID="{4FEAD435-D490-6145-B21F-BE457B04E5B0}" presName="hierRoot1" presStyleCnt="0">
        <dgm:presLayoutVars>
          <dgm:hierBranch val="init"/>
        </dgm:presLayoutVars>
      </dgm:prSet>
      <dgm:spPr/>
    </dgm:pt>
    <dgm:pt modelId="{3B81DF93-36BF-0746-AE18-88DA49E3536A}" type="pres">
      <dgm:prSet presAssocID="{4FEAD435-D490-6145-B21F-BE457B04E5B0}" presName="rootComposite1" presStyleCnt="0"/>
      <dgm:spPr/>
    </dgm:pt>
    <dgm:pt modelId="{C680B596-20D0-7446-94F7-7BFF5DC9A898}" type="pres">
      <dgm:prSet presAssocID="{4FEAD435-D490-6145-B21F-BE457B04E5B0}" presName="rootText1" presStyleLbl="alignAcc1" presStyleIdx="0" presStyleCnt="0" custScaleX="150805">
        <dgm:presLayoutVars>
          <dgm:chPref val="3"/>
        </dgm:presLayoutVars>
      </dgm:prSet>
      <dgm:spPr/>
    </dgm:pt>
    <dgm:pt modelId="{40045CAB-D775-564E-8C68-FC6BF71F047F}" type="pres">
      <dgm:prSet presAssocID="{4FEAD435-D490-6145-B21F-BE457B04E5B0}" presName="topArc1" presStyleLbl="parChTrans1D1" presStyleIdx="0" presStyleCnt="22"/>
      <dgm:spPr/>
    </dgm:pt>
    <dgm:pt modelId="{C9B10A24-10B1-1E43-B0FA-295DD6DD474D}" type="pres">
      <dgm:prSet presAssocID="{4FEAD435-D490-6145-B21F-BE457B04E5B0}" presName="bottomArc1" presStyleLbl="parChTrans1D1" presStyleIdx="1" presStyleCnt="22"/>
      <dgm:spPr/>
    </dgm:pt>
    <dgm:pt modelId="{01EC1A42-5F23-4146-9D62-C9F8F1183915}" type="pres">
      <dgm:prSet presAssocID="{4FEAD435-D490-6145-B21F-BE457B04E5B0}" presName="topConnNode1" presStyleLbl="node1" presStyleIdx="0" presStyleCnt="0"/>
      <dgm:spPr/>
    </dgm:pt>
    <dgm:pt modelId="{DA9DB40B-10A2-6549-8CE6-45E35DB241C4}" type="pres">
      <dgm:prSet presAssocID="{4FEAD435-D490-6145-B21F-BE457B04E5B0}" presName="hierChild2" presStyleCnt="0"/>
      <dgm:spPr/>
    </dgm:pt>
    <dgm:pt modelId="{E6628C2B-8A5E-554D-98AE-9F13ABC751D8}" type="pres">
      <dgm:prSet presAssocID="{9A83C744-BF04-6E47-9995-EA679A9E5C10}" presName="Name28" presStyleLbl="parChTrans1D2" presStyleIdx="0" presStyleCnt="6"/>
      <dgm:spPr/>
    </dgm:pt>
    <dgm:pt modelId="{C5CF4FCB-E892-854D-B939-00F7838B0411}" type="pres">
      <dgm:prSet presAssocID="{C2EB7964-C66A-234E-BDEE-E8FD6631C8F9}" presName="hierRoot2" presStyleCnt="0">
        <dgm:presLayoutVars>
          <dgm:hierBranch val="init"/>
        </dgm:presLayoutVars>
      </dgm:prSet>
      <dgm:spPr/>
    </dgm:pt>
    <dgm:pt modelId="{A42A1C49-D755-F54B-B20B-DB096571C4CE}" type="pres">
      <dgm:prSet presAssocID="{C2EB7964-C66A-234E-BDEE-E8FD6631C8F9}" presName="rootComposite2" presStyleCnt="0"/>
      <dgm:spPr/>
    </dgm:pt>
    <dgm:pt modelId="{759A3619-C15E-0342-AB19-4717F169E362}" type="pres">
      <dgm:prSet presAssocID="{C2EB7964-C66A-234E-BDEE-E8FD6631C8F9}" presName="rootText2" presStyleLbl="alignAcc1" presStyleIdx="0" presStyleCnt="0">
        <dgm:presLayoutVars>
          <dgm:chPref val="3"/>
        </dgm:presLayoutVars>
      </dgm:prSet>
      <dgm:spPr/>
    </dgm:pt>
    <dgm:pt modelId="{F9CCA146-EF9F-AA4D-82B5-E41344AE95B2}" type="pres">
      <dgm:prSet presAssocID="{C2EB7964-C66A-234E-BDEE-E8FD6631C8F9}" presName="topArc2" presStyleLbl="parChTrans1D1" presStyleIdx="2" presStyleCnt="22"/>
      <dgm:spPr/>
    </dgm:pt>
    <dgm:pt modelId="{32B68A88-340D-DE4B-8F1E-90416EDE0B16}" type="pres">
      <dgm:prSet presAssocID="{C2EB7964-C66A-234E-BDEE-E8FD6631C8F9}" presName="bottomArc2" presStyleLbl="parChTrans1D1" presStyleIdx="3" presStyleCnt="22"/>
      <dgm:spPr/>
    </dgm:pt>
    <dgm:pt modelId="{C3C2CF62-CCBE-154E-BD12-36977403042C}" type="pres">
      <dgm:prSet presAssocID="{C2EB7964-C66A-234E-BDEE-E8FD6631C8F9}" presName="topConnNode2" presStyleLbl="node2" presStyleIdx="0" presStyleCnt="0"/>
      <dgm:spPr/>
    </dgm:pt>
    <dgm:pt modelId="{19EFB9C3-868B-EA4E-93A8-BFF0ABD8E270}" type="pres">
      <dgm:prSet presAssocID="{C2EB7964-C66A-234E-BDEE-E8FD6631C8F9}" presName="hierChild4" presStyleCnt="0"/>
      <dgm:spPr/>
    </dgm:pt>
    <dgm:pt modelId="{FCFBD128-BE1A-F041-B377-230054F4DC7D}" type="pres">
      <dgm:prSet presAssocID="{294F34E8-B1FA-2646-A4EF-84CEFD3AF02B}" presName="Name28" presStyleLbl="parChTrans1D3" presStyleIdx="0" presStyleCnt="4"/>
      <dgm:spPr/>
    </dgm:pt>
    <dgm:pt modelId="{96B99012-47B2-2649-ADF4-A7C5C870294F}" type="pres">
      <dgm:prSet presAssocID="{6E5F7956-0A5A-CC45-8609-C6D7C622EF8B}" presName="hierRoot2" presStyleCnt="0">
        <dgm:presLayoutVars>
          <dgm:hierBranch val="init"/>
        </dgm:presLayoutVars>
      </dgm:prSet>
      <dgm:spPr/>
    </dgm:pt>
    <dgm:pt modelId="{EC2F31D3-CC35-A94C-BA6C-E1B4DCD1BBE2}" type="pres">
      <dgm:prSet presAssocID="{6E5F7956-0A5A-CC45-8609-C6D7C622EF8B}" presName="rootComposite2" presStyleCnt="0"/>
      <dgm:spPr/>
    </dgm:pt>
    <dgm:pt modelId="{CC50D0E2-234A-FB44-ADD2-694CD30227A3}" type="pres">
      <dgm:prSet presAssocID="{6E5F7956-0A5A-CC45-8609-C6D7C622EF8B}" presName="rootText2" presStyleLbl="alignAcc1" presStyleIdx="0" presStyleCnt="0">
        <dgm:presLayoutVars>
          <dgm:chPref val="3"/>
        </dgm:presLayoutVars>
      </dgm:prSet>
      <dgm:spPr/>
    </dgm:pt>
    <dgm:pt modelId="{AB2046ED-9B43-CB44-9333-F15F40FC667E}" type="pres">
      <dgm:prSet presAssocID="{6E5F7956-0A5A-CC45-8609-C6D7C622EF8B}" presName="topArc2" presStyleLbl="parChTrans1D1" presStyleIdx="4" presStyleCnt="22"/>
      <dgm:spPr/>
    </dgm:pt>
    <dgm:pt modelId="{3C72A32D-2C03-C34E-BAFF-3D424413A2E6}" type="pres">
      <dgm:prSet presAssocID="{6E5F7956-0A5A-CC45-8609-C6D7C622EF8B}" presName="bottomArc2" presStyleLbl="parChTrans1D1" presStyleIdx="5" presStyleCnt="22"/>
      <dgm:spPr/>
    </dgm:pt>
    <dgm:pt modelId="{C1663CBF-EECE-1A49-9F3E-11B3798F71A5}" type="pres">
      <dgm:prSet presAssocID="{6E5F7956-0A5A-CC45-8609-C6D7C622EF8B}" presName="topConnNode2" presStyleLbl="node3" presStyleIdx="0" presStyleCnt="0"/>
      <dgm:spPr/>
    </dgm:pt>
    <dgm:pt modelId="{8EA4E010-A1CB-8045-A418-9D0118990CC8}" type="pres">
      <dgm:prSet presAssocID="{6E5F7956-0A5A-CC45-8609-C6D7C622EF8B}" presName="hierChild4" presStyleCnt="0"/>
      <dgm:spPr/>
    </dgm:pt>
    <dgm:pt modelId="{71C8CD3C-FF6C-0347-B114-7B5831C7D8CE}" type="pres">
      <dgm:prSet presAssocID="{6E5F7956-0A5A-CC45-8609-C6D7C622EF8B}" presName="hierChild5" presStyleCnt="0"/>
      <dgm:spPr/>
    </dgm:pt>
    <dgm:pt modelId="{C5615E4E-669F-9E48-8961-7290A5FC1C80}" type="pres">
      <dgm:prSet presAssocID="{802D00E2-DEAB-FA46-A005-CE1A3241CA14}" presName="Name28" presStyleLbl="parChTrans1D3" presStyleIdx="1" presStyleCnt="4"/>
      <dgm:spPr/>
    </dgm:pt>
    <dgm:pt modelId="{AB00AFD9-8F67-784F-AC0F-629F8F32CE4C}" type="pres">
      <dgm:prSet presAssocID="{31B032DB-960A-9242-A7DA-874456E96E65}" presName="hierRoot2" presStyleCnt="0">
        <dgm:presLayoutVars>
          <dgm:hierBranch val="init"/>
        </dgm:presLayoutVars>
      </dgm:prSet>
      <dgm:spPr/>
    </dgm:pt>
    <dgm:pt modelId="{0D9CFDD3-38A0-DB41-9226-D1E3151A3EA7}" type="pres">
      <dgm:prSet presAssocID="{31B032DB-960A-9242-A7DA-874456E96E65}" presName="rootComposite2" presStyleCnt="0"/>
      <dgm:spPr/>
    </dgm:pt>
    <dgm:pt modelId="{98A9FEB8-7B53-5948-B0A0-1F82E5E930C0}" type="pres">
      <dgm:prSet presAssocID="{31B032DB-960A-9242-A7DA-874456E96E65}" presName="rootText2" presStyleLbl="alignAcc1" presStyleIdx="0" presStyleCnt="0">
        <dgm:presLayoutVars>
          <dgm:chPref val="3"/>
        </dgm:presLayoutVars>
      </dgm:prSet>
      <dgm:spPr/>
    </dgm:pt>
    <dgm:pt modelId="{D6B97CE5-5079-0D46-A15B-B9972B52BE5D}" type="pres">
      <dgm:prSet presAssocID="{31B032DB-960A-9242-A7DA-874456E96E65}" presName="topArc2" presStyleLbl="parChTrans1D1" presStyleIdx="6" presStyleCnt="22"/>
      <dgm:spPr/>
    </dgm:pt>
    <dgm:pt modelId="{1E369609-BAB5-844A-BF59-5DAB8AA6014F}" type="pres">
      <dgm:prSet presAssocID="{31B032DB-960A-9242-A7DA-874456E96E65}" presName="bottomArc2" presStyleLbl="parChTrans1D1" presStyleIdx="7" presStyleCnt="22"/>
      <dgm:spPr/>
    </dgm:pt>
    <dgm:pt modelId="{9CB00E7B-4049-C540-9511-E6007E4717B7}" type="pres">
      <dgm:prSet presAssocID="{31B032DB-960A-9242-A7DA-874456E96E65}" presName="topConnNode2" presStyleLbl="node3" presStyleIdx="0" presStyleCnt="0"/>
      <dgm:spPr/>
    </dgm:pt>
    <dgm:pt modelId="{1190F549-44C1-F944-A7FB-46CBC216CE72}" type="pres">
      <dgm:prSet presAssocID="{31B032DB-960A-9242-A7DA-874456E96E65}" presName="hierChild4" presStyleCnt="0"/>
      <dgm:spPr/>
    </dgm:pt>
    <dgm:pt modelId="{5D7ED47D-BDB4-E44C-8EF6-8B6ED21BD73B}" type="pres">
      <dgm:prSet presAssocID="{31B032DB-960A-9242-A7DA-874456E96E65}" presName="hierChild5" presStyleCnt="0"/>
      <dgm:spPr/>
    </dgm:pt>
    <dgm:pt modelId="{B0C5D06F-272B-024C-9291-DBD566319F9B}" type="pres">
      <dgm:prSet presAssocID="{2FD7FB74-D767-7E4A-A6A0-C859FAE22956}" presName="Name28" presStyleLbl="parChTrans1D3" presStyleIdx="2" presStyleCnt="4"/>
      <dgm:spPr/>
    </dgm:pt>
    <dgm:pt modelId="{8DFAA22C-96C8-4143-9EDC-7564209C7587}" type="pres">
      <dgm:prSet presAssocID="{AE94A98A-0A7D-4C43-8C11-8BA6FECBC0CC}" presName="hierRoot2" presStyleCnt="0">
        <dgm:presLayoutVars>
          <dgm:hierBranch val="init"/>
        </dgm:presLayoutVars>
      </dgm:prSet>
      <dgm:spPr/>
    </dgm:pt>
    <dgm:pt modelId="{023B24E6-3050-2B42-B40D-08F715FF878B}" type="pres">
      <dgm:prSet presAssocID="{AE94A98A-0A7D-4C43-8C11-8BA6FECBC0CC}" presName="rootComposite2" presStyleCnt="0"/>
      <dgm:spPr/>
    </dgm:pt>
    <dgm:pt modelId="{16DB92C6-6CDC-9443-AAC7-1DD8931260FD}" type="pres">
      <dgm:prSet presAssocID="{AE94A98A-0A7D-4C43-8C11-8BA6FECBC0CC}" presName="rootText2" presStyleLbl="alignAcc1" presStyleIdx="0" presStyleCnt="0">
        <dgm:presLayoutVars>
          <dgm:chPref val="3"/>
        </dgm:presLayoutVars>
      </dgm:prSet>
      <dgm:spPr/>
    </dgm:pt>
    <dgm:pt modelId="{EF965876-B933-0C44-BE32-217DAFF34659}" type="pres">
      <dgm:prSet presAssocID="{AE94A98A-0A7D-4C43-8C11-8BA6FECBC0CC}" presName="topArc2" presStyleLbl="parChTrans1D1" presStyleIdx="8" presStyleCnt="22"/>
      <dgm:spPr/>
    </dgm:pt>
    <dgm:pt modelId="{C9DBAD99-2DF5-2945-A1EB-D407ECC0785B}" type="pres">
      <dgm:prSet presAssocID="{AE94A98A-0A7D-4C43-8C11-8BA6FECBC0CC}" presName="bottomArc2" presStyleLbl="parChTrans1D1" presStyleIdx="9" presStyleCnt="22"/>
      <dgm:spPr/>
    </dgm:pt>
    <dgm:pt modelId="{7B595705-DAEA-0F41-90E4-FF12FB0944AD}" type="pres">
      <dgm:prSet presAssocID="{AE94A98A-0A7D-4C43-8C11-8BA6FECBC0CC}" presName="topConnNode2" presStyleLbl="node3" presStyleIdx="0" presStyleCnt="0"/>
      <dgm:spPr/>
    </dgm:pt>
    <dgm:pt modelId="{707B6901-62C4-6E40-A453-412DDF2DFC7A}" type="pres">
      <dgm:prSet presAssocID="{AE94A98A-0A7D-4C43-8C11-8BA6FECBC0CC}" presName="hierChild4" presStyleCnt="0"/>
      <dgm:spPr/>
    </dgm:pt>
    <dgm:pt modelId="{0C790354-1748-7549-A136-9D4D61589D67}" type="pres">
      <dgm:prSet presAssocID="{AE94A98A-0A7D-4C43-8C11-8BA6FECBC0CC}" presName="hierChild5" presStyleCnt="0"/>
      <dgm:spPr/>
    </dgm:pt>
    <dgm:pt modelId="{AC049B30-61E8-A541-A939-6B5785ADE876}" type="pres">
      <dgm:prSet presAssocID="{9E006306-E50F-0549-8ADC-98EA6CDDA568}" presName="Name28" presStyleLbl="parChTrans1D3" presStyleIdx="3" presStyleCnt="4"/>
      <dgm:spPr/>
    </dgm:pt>
    <dgm:pt modelId="{C63D7ABC-06BB-DB45-8C97-828770A4527C}" type="pres">
      <dgm:prSet presAssocID="{14A3CD68-7F1B-5347-BDC4-66846B80CE77}" presName="hierRoot2" presStyleCnt="0">
        <dgm:presLayoutVars>
          <dgm:hierBranch val="init"/>
        </dgm:presLayoutVars>
      </dgm:prSet>
      <dgm:spPr/>
    </dgm:pt>
    <dgm:pt modelId="{375746CB-5D0B-6248-8D19-63CE330518C2}" type="pres">
      <dgm:prSet presAssocID="{14A3CD68-7F1B-5347-BDC4-66846B80CE77}" presName="rootComposite2" presStyleCnt="0"/>
      <dgm:spPr/>
    </dgm:pt>
    <dgm:pt modelId="{7F7CD734-95E1-784B-8C16-4534E1F9E563}" type="pres">
      <dgm:prSet presAssocID="{14A3CD68-7F1B-5347-BDC4-66846B80CE77}" presName="rootText2" presStyleLbl="alignAcc1" presStyleIdx="0" presStyleCnt="0">
        <dgm:presLayoutVars>
          <dgm:chPref val="3"/>
        </dgm:presLayoutVars>
      </dgm:prSet>
      <dgm:spPr/>
    </dgm:pt>
    <dgm:pt modelId="{9764B36D-7729-314F-83EE-681DF08873F5}" type="pres">
      <dgm:prSet presAssocID="{14A3CD68-7F1B-5347-BDC4-66846B80CE77}" presName="topArc2" presStyleLbl="parChTrans1D1" presStyleIdx="10" presStyleCnt="22"/>
      <dgm:spPr/>
    </dgm:pt>
    <dgm:pt modelId="{7BC248DE-6C71-6841-9D1A-A556E38E2258}" type="pres">
      <dgm:prSet presAssocID="{14A3CD68-7F1B-5347-BDC4-66846B80CE77}" presName="bottomArc2" presStyleLbl="parChTrans1D1" presStyleIdx="11" presStyleCnt="22"/>
      <dgm:spPr/>
    </dgm:pt>
    <dgm:pt modelId="{0F2AC168-0317-9D40-9D67-97D6B5386488}" type="pres">
      <dgm:prSet presAssocID="{14A3CD68-7F1B-5347-BDC4-66846B80CE77}" presName="topConnNode2" presStyleLbl="node3" presStyleIdx="0" presStyleCnt="0"/>
      <dgm:spPr/>
    </dgm:pt>
    <dgm:pt modelId="{FA53C798-1215-F943-8914-DDADD511E26C}" type="pres">
      <dgm:prSet presAssocID="{14A3CD68-7F1B-5347-BDC4-66846B80CE77}" presName="hierChild4" presStyleCnt="0"/>
      <dgm:spPr/>
    </dgm:pt>
    <dgm:pt modelId="{8FF51985-7246-DF44-A754-59246443F1A4}" type="pres">
      <dgm:prSet presAssocID="{14A3CD68-7F1B-5347-BDC4-66846B80CE77}" presName="hierChild5" presStyleCnt="0"/>
      <dgm:spPr/>
    </dgm:pt>
    <dgm:pt modelId="{96E6EC0B-9B23-BF44-8B75-8DBBAFFE1D35}" type="pres">
      <dgm:prSet presAssocID="{C2EB7964-C66A-234E-BDEE-E8FD6631C8F9}" presName="hierChild5" presStyleCnt="0"/>
      <dgm:spPr/>
    </dgm:pt>
    <dgm:pt modelId="{A8E00EE6-C1CA-3A4C-8EC3-59DEB4A4C729}" type="pres">
      <dgm:prSet presAssocID="{61907D7F-30FD-8E4E-95EB-E168BDB3D23E}" presName="Name28" presStyleLbl="parChTrans1D2" presStyleIdx="1" presStyleCnt="6"/>
      <dgm:spPr/>
    </dgm:pt>
    <dgm:pt modelId="{2CFBED45-88BF-2B4D-BC8B-C970A6604791}" type="pres">
      <dgm:prSet presAssocID="{ABD181AA-CB74-8245-93D2-0B3F8F7EEB52}" presName="hierRoot2" presStyleCnt="0">
        <dgm:presLayoutVars>
          <dgm:hierBranch val="init"/>
        </dgm:presLayoutVars>
      </dgm:prSet>
      <dgm:spPr/>
    </dgm:pt>
    <dgm:pt modelId="{6AE3D860-A1C1-7041-BFE7-ECA9B1C1DA61}" type="pres">
      <dgm:prSet presAssocID="{ABD181AA-CB74-8245-93D2-0B3F8F7EEB52}" presName="rootComposite2" presStyleCnt="0"/>
      <dgm:spPr/>
    </dgm:pt>
    <dgm:pt modelId="{669C8657-BA07-984C-A7F8-0D3A442374C4}" type="pres">
      <dgm:prSet presAssocID="{ABD181AA-CB74-8245-93D2-0B3F8F7EEB52}" presName="rootText2" presStyleLbl="alignAcc1" presStyleIdx="0" presStyleCnt="0">
        <dgm:presLayoutVars>
          <dgm:chPref val="3"/>
        </dgm:presLayoutVars>
      </dgm:prSet>
      <dgm:spPr/>
    </dgm:pt>
    <dgm:pt modelId="{126A1DA5-30F1-0F42-8AB6-784B7C40F6D3}" type="pres">
      <dgm:prSet presAssocID="{ABD181AA-CB74-8245-93D2-0B3F8F7EEB52}" presName="topArc2" presStyleLbl="parChTrans1D1" presStyleIdx="12" presStyleCnt="22"/>
      <dgm:spPr/>
    </dgm:pt>
    <dgm:pt modelId="{28C41F05-F0FE-5745-A6FD-F7E49C390BC4}" type="pres">
      <dgm:prSet presAssocID="{ABD181AA-CB74-8245-93D2-0B3F8F7EEB52}" presName="bottomArc2" presStyleLbl="parChTrans1D1" presStyleIdx="13" presStyleCnt="22"/>
      <dgm:spPr/>
    </dgm:pt>
    <dgm:pt modelId="{B6249131-84E9-9D4F-8A0F-4C52D3D018E7}" type="pres">
      <dgm:prSet presAssocID="{ABD181AA-CB74-8245-93D2-0B3F8F7EEB52}" presName="topConnNode2" presStyleLbl="node2" presStyleIdx="0" presStyleCnt="0"/>
      <dgm:spPr/>
    </dgm:pt>
    <dgm:pt modelId="{3276E161-A96A-414D-A24E-C2A539FFCED4}" type="pres">
      <dgm:prSet presAssocID="{ABD181AA-CB74-8245-93D2-0B3F8F7EEB52}" presName="hierChild4" presStyleCnt="0"/>
      <dgm:spPr/>
    </dgm:pt>
    <dgm:pt modelId="{B26136FE-1850-F744-BF89-F554DFA38BE7}" type="pres">
      <dgm:prSet presAssocID="{ABD181AA-CB74-8245-93D2-0B3F8F7EEB52}" presName="hierChild5" presStyleCnt="0"/>
      <dgm:spPr/>
    </dgm:pt>
    <dgm:pt modelId="{690E2F23-CB80-164C-A4DF-C6A474A99EEA}" type="pres">
      <dgm:prSet presAssocID="{39CE4735-5297-FF45-8E46-FFFE3B1CA209}" presName="Name28" presStyleLbl="parChTrans1D2" presStyleIdx="2" presStyleCnt="6"/>
      <dgm:spPr/>
    </dgm:pt>
    <dgm:pt modelId="{0BDB65C2-2ABC-A044-B809-C4916362EF2B}" type="pres">
      <dgm:prSet presAssocID="{A9D53F2F-4981-7C41-9076-2145C6F1E0D9}" presName="hierRoot2" presStyleCnt="0">
        <dgm:presLayoutVars>
          <dgm:hierBranch val="init"/>
        </dgm:presLayoutVars>
      </dgm:prSet>
      <dgm:spPr/>
    </dgm:pt>
    <dgm:pt modelId="{B9897106-0CEF-4E4B-A97B-8CA2D5E18315}" type="pres">
      <dgm:prSet presAssocID="{A9D53F2F-4981-7C41-9076-2145C6F1E0D9}" presName="rootComposite2" presStyleCnt="0"/>
      <dgm:spPr/>
    </dgm:pt>
    <dgm:pt modelId="{42B46775-C136-904D-8732-E99FB9B6E3BA}" type="pres">
      <dgm:prSet presAssocID="{A9D53F2F-4981-7C41-9076-2145C6F1E0D9}" presName="rootText2" presStyleLbl="alignAcc1" presStyleIdx="0" presStyleCnt="0">
        <dgm:presLayoutVars>
          <dgm:chPref val="3"/>
        </dgm:presLayoutVars>
      </dgm:prSet>
      <dgm:spPr/>
    </dgm:pt>
    <dgm:pt modelId="{D4BF7C77-7074-2241-9229-FF1B9548D6AD}" type="pres">
      <dgm:prSet presAssocID="{A9D53F2F-4981-7C41-9076-2145C6F1E0D9}" presName="topArc2" presStyleLbl="parChTrans1D1" presStyleIdx="14" presStyleCnt="22"/>
      <dgm:spPr/>
    </dgm:pt>
    <dgm:pt modelId="{179E7C4C-4149-6E4C-AD08-54403538C2D9}" type="pres">
      <dgm:prSet presAssocID="{A9D53F2F-4981-7C41-9076-2145C6F1E0D9}" presName="bottomArc2" presStyleLbl="parChTrans1D1" presStyleIdx="15" presStyleCnt="22"/>
      <dgm:spPr/>
    </dgm:pt>
    <dgm:pt modelId="{21B9CC12-BE71-C047-8026-DD1599364D7D}" type="pres">
      <dgm:prSet presAssocID="{A9D53F2F-4981-7C41-9076-2145C6F1E0D9}" presName="topConnNode2" presStyleLbl="node2" presStyleIdx="0" presStyleCnt="0"/>
      <dgm:spPr/>
    </dgm:pt>
    <dgm:pt modelId="{4E86715B-A942-674C-BE21-0DCE1CB1938A}" type="pres">
      <dgm:prSet presAssocID="{A9D53F2F-4981-7C41-9076-2145C6F1E0D9}" presName="hierChild4" presStyleCnt="0"/>
      <dgm:spPr/>
    </dgm:pt>
    <dgm:pt modelId="{769B327A-3C2F-6240-BF9D-0D0F3F902D9A}" type="pres">
      <dgm:prSet presAssocID="{A9D53F2F-4981-7C41-9076-2145C6F1E0D9}" presName="hierChild5" presStyleCnt="0"/>
      <dgm:spPr/>
    </dgm:pt>
    <dgm:pt modelId="{7CC7CF19-0549-1544-918C-ADCA9A99DB07}" type="pres">
      <dgm:prSet presAssocID="{0BED5E37-9035-9C47-B871-BC4846BDBFA8}" presName="Name28" presStyleLbl="parChTrans1D2" presStyleIdx="3" presStyleCnt="6"/>
      <dgm:spPr/>
    </dgm:pt>
    <dgm:pt modelId="{974C12DC-AA8D-7D4D-9607-1BE445116057}" type="pres">
      <dgm:prSet presAssocID="{D3B2AE2E-EED1-3E48-B272-A876C98CE9A1}" presName="hierRoot2" presStyleCnt="0">
        <dgm:presLayoutVars>
          <dgm:hierBranch val="init"/>
        </dgm:presLayoutVars>
      </dgm:prSet>
      <dgm:spPr/>
    </dgm:pt>
    <dgm:pt modelId="{CADE9DA0-99BD-894A-B0EE-5305057BEC81}" type="pres">
      <dgm:prSet presAssocID="{D3B2AE2E-EED1-3E48-B272-A876C98CE9A1}" presName="rootComposite2" presStyleCnt="0"/>
      <dgm:spPr/>
    </dgm:pt>
    <dgm:pt modelId="{638A9EC8-D2FD-704C-B592-6CF021BD2926}" type="pres">
      <dgm:prSet presAssocID="{D3B2AE2E-EED1-3E48-B272-A876C98CE9A1}" presName="rootText2" presStyleLbl="alignAcc1" presStyleIdx="0" presStyleCnt="0">
        <dgm:presLayoutVars>
          <dgm:chPref val="3"/>
        </dgm:presLayoutVars>
      </dgm:prSet>
      <dgm:spPr/>
    </dgm:pt>
    <dgm:pt modelId="{995A0F24-4B72-D148-862E-F1923DE24879}" type="pres">
      <dgm:prSet presAssocID="{D3B2AE2E-EED1-3E48-B272-A876C98CE9A1}" presName="topArc2" presStyleLbl="parChTrans1D1" presStyleIdx="16" presStyleCnt="22"/>
      <dgm:spPr/>
    </dgm:pt>
    <dgm:pt modelId="{90F599A7-3DE5-CF44-BFE9-6A2B154EC420}" type="pres">
      <dgm:prSet presAssocID="{D3B2AE2E-EED1-3E48-B272-A876C98CE9A1}" presName="bottomArc2" presStyleLbl="parChTrans1D1" presStyleIdx="17" presStyleCnt="22"/>
      <dgm:spPr/>
    </dgm:pt>
    <dgm:pt modelId="{657585F7-9183-7D43-92DC-B809799DEB97}" type="pres">
      <dgm:prSet presAssocID="{D3B2AE2E-EED1-3E48-B272-A876C98CE9A1}" presName="topConnNode2" presStyleLbl="node2" presStyleIdx="0" presStyleCnt="0"/>
      <dgm:spPr/>
    </dgm:pt>
    <dgm:pt modelId="{3C04BC7A-0E6B-0E4D-8162-C8E8C62E422C}" type="pres">
      <dgm:prSet presAssocID="{D3B2AE2E-EED1-3E48-B272-A876C98CE9A1}" presName="hierChild4" presStyleCnt="0"/>
      <dgm:spPr/>
    </dgm:pt>
    <dgm:pt modelId="{8C56EF53-2983-0441-AF99-A6BBD3B13AA4}" type="pres">
      <dgm:prSet presAssocID="{D3B2AE2E-EED1-3E48-B272-A876C98CE9A1}" presName="hierChild5" presStyleCnt="0"/>
      <dgm:spPr/>
    </dgm:pt>
    <dgm:pt modelId="{8D7860EA-AE93-5E4C-909B-3D6B6656FE26}" type="pres">
      <dgm:prSet presAssocID="{875AA9F4-23CD-314B-823F-CF4E8F549A44}" presName="Name28" presStyleLbl="parChTrans1D2" presStyleIdx="4" presStyleCnt="6"/>
      <dgm:spPr/>
    </dgm:pt>
    <dgm:pt modelId="{46021B43-E1D4-FC4F-BFA3-9A5FB44D1295}" type="pres">
      <dgm:prSet presAssocID="{715DF269-2C97-E340-9BE5-45A429F4EBB5}" presName="hierRoot2" presStyleCnt="0">
        <dgm:presLayoutVars>
          <dgm:hierBranch val="init"/>
        </dgm:presLayoutVars>
      </dgm:prSet>
      <dgm:spPr/>
    </dgm:pt>
    <dgm:pt modelId="{EF0FA430-7C2E-1741-9BEC-55D95CEDF930}" type="pres">
      <dgm:prSet presAssocID="{715DF269-2C97-E340-9BE5-45A429F4EBB5}" presName="rootComposite2" presStyleCnt="0"/>
      <dgm:spPr/>
    </dgm:pt>
    <dgm:pt modelId="{267DD68A-9952-DD4A-A9B5-14806F53E6B6}" type="pres">
      <dgm:prSet presAssocID="{715DF269-2C97-E340-9BE5-45A429F4EBB5}" presName="rootText2" presStyleLbl="alignAcc1" presStyleIdx="0" presStyleCnt="0">
        <dgm:presLayoutVars>
          <dgm:chPref val="3"/>
        </dgm:presLayoutVars>
      </dgm:prSet>
      <dgm:spPr/>
    </dgm:pt>
    <dgm:pt modelId="{B4292D40-E73D-144E-8622-08E6ACB7EB98}" type="pres">
      <dgm:prSet presAssocID="{715DF269-2C97-E340-9BE5-45A429F4EBB5}" presName="topArc2" presStyleLbl="parChTrans1D1" presStyleIdx="18" presStyleCnt="22"/>
      <dgm:spPr/>
    </dgm:pt>
    <dgm:pt modelId="{5B3D93FE-7BCF-C946-926B-9C4624F3AC2F}" type="pres">
      <dgm:prSet presAssocID="{715DF269-2C97-E340-9BE5-45A429F4EBB5}" presName="bottomArc2" presStyleLbl="parChTrans1D1" presStyleIdx="19" presStyleCnt="22"/>
      <dgm:spPr/>
    </dgm:pt>
    <dgm:pt modelId="{49ACCB80-10EA-6E42-B1E9-2B2B9187F50D}" type="pres">
      <dgm:prSet presAssocID="{715DF269-2C97-E340-9BE5-45A429F4EBB5}" presName="topConnNode2" presStyleLbl="node2" presStyleIdx="0" presStyleCnt="0"/>
      <dgm:spPr/>
    </dgm:pt>
    <dgm:pt modelId="{5455A1C9-D9DD-3645-A01C-61A737559234}" type="pres">
      <dgm:prSet presAssocID="{715DF269-2C97-E340-9BE5-45A429F4EBB5}" presName="hierChild4" presStyleCnt="0"/>
      <dgm:spPr/>
    </dgm:pt>
    <dgm:pt modelId="{FDF934F4-ED14-B446-9F88-A55B2A590172}" type="pres">
      <dgm:prSet presAssocID="{715DF269-2C97-E340-9BE5-45A429F4EBB5}" presName="hierChild5" presStyleCnt="0"/>
      <dgm:spPr/>
    </dgm:pt>
    <dgm:pt modelId="{0E57CBC7-53CF-2D4C-911F-23AE87C9F8A6}" type="pres">
      <dgm:prSet presAssocID="{A7C68B68-AA10-904D-8E44-6FD71527D40B}" presName="Name28" presStyleLbl="parChTrans1D2" presStyleIdx="5" presStyleCnt="6"/>
      <dgm:spPr/>
    </dgm:pt>
    <dgm:pt modelId="{2360B7DE-6084-7B43-95B6-3B5A1B11F33B}" type="pres">
      <dgm:prSet presAssocID="{73D5B5F9-8269-A64B-8BA8-D30372C51586}" presName="hierRoot2" presStyleCnt="0">
        <dgm:presLayoutVars>
          <dgm:hierBranch val="init"/>
        </dgm:presLayoutVars>
      </dgm:prSet>
      <dgm:spPr/>
    </dgm:pt>
    <dgm:pt modelId="{9C106579-C98C-0945-B171-43721BB8AF87}" type="pres">
      <dgm:prSet presAssocID="{73D5B5F9-8269-A64B-8BA8-D30372C51586}" presName="rootComposite2" presStyleCnt="0"/>
      <dgm:spPr/>
    </dgm:pt>
    <dgm:pt modelId="{62127F21-C70B-4E42-9CB5-58E43488E8E0}" type="pres">
      <dgm:prSet presAssocID="{73D5B5F9-8269-A64B-8BA8-D30372C51586}" presName="rootText2" presStyleLbl="alignAcc1" presStyleIdx="0" presStyleCnt="0">
        <dgm:presLayoutVars>
          <dgm:chPref val="3"/>
        </dgm:presLayoutVars>
      </dgm:prSet>
      <dgm:spPr/>
    </dgm:pt>
    <dgm:pt modelId="{B51765D7-8E85-8B47-884D-CE9E4F3209A3}" type="pres">
      <dgm:prSet presAssocID="{73D5B5F9-8269-A64B-8BA8-D30372C51586}" presName="topArc2" presStyleLbl="parChTrans1D1" presStyleIdx="20" presStyleCnt="22"/>
      <dgm:spPr/>
    </dgm:pt>
    <dgm:pt modelId="{1B1D3AC4-E677-6C4D-B720-D8B48987F84A}" type="pres">
      <dgm:prSet presAssocID="{73D5B5F9-8269-A64B-8BA8-D30372C51586}" presName="bottomArc2" presStyleLbl="parChTrans1D1" presStyleIdx="21" presStyleCnt="22"/>
      <dgm:spPr/>
    </dgm:pt>
    <dgm:pt modelId="{A6365DE7-6A44-1B45-B36E-CAA0EBA62F3A}" type="pres">
      <dgm:prSet presAssocID="{73D5B5F9-8269-A64B-8BA8-D30372C51586}" presName="topConnNode2" presStyleLbl="node2" presStyleIdx="0" presStyleCnt="0"/>
      <dgm:spPr/>
    </dgm:pt>
    <dgm:pt modelId="{CB668605-1EAD-E543-B689-486D6E998298}" type="pres">
      <dgm:prSet presAssocID="{73D5B5F9-8269-A64B-8BA8-D30372C51586}" presName="hierChild4" presStyleCnt="0"/>
      <dgm:spPr/>
    </dgm:pt>
    <dgm:pt modelId="{47C193B0-DFD6-6649-9C89-F295EF7B8079}" type="pres">
      <dgm:prSet presAssocID="{73D5B5F9-8269-A64B-8BA8-D30372C51586}" presName="hierChild5" presStyleCnt="0"/>
      <dgm:spPr/>
    </dgm:pt>
    <dgm:pt modelId="{FC5341F8-8C57-4440-8FCC-BD7DBB390F13}" type="pres">
      <dgm:prSet presAssocID="{4FEAD435-D490-6145-B21F-BE457B04E5B0}" presName="hierChild3" presStyleCnt="0"/>
      <dgm:spPr/>
    </dgm:pt>
  </dgm:ptLst>
  <dgm:cxnLst>
    <dgm:cxn modelId="{E5883005-044B-EE45-9C3F-A55BD7340DBD}" srcId="{C2EB7964-C66A-234E-BDEE-E8FD6631C8F9}" destId="{6E5F7956-0A5A-CC45-8609-C6D7C622EF8B}" srcOrd="0" destOrd="0" parTransId="{294F34E8-B1FA-2646-A4EF-84CEFD3AF02B}" sibTransId="{6C166E7D-946A-A44C-B234-5718F5C0B61C}"/>
    <dgm:cxn modelId="{9AB0EC18-DE37-FA49-8FE7-360E275AE41B}" type="presOf" srcId="{715DF269-2C97-E340-9BE5-45A429F4EBB5}" destId="{49ACCB80-10EA-6E42-B1E9-2B2B9187F50D}" srcOrd="1" destOrd="0" presId="urn:microsoft.com/office/officeart/2008/layout/HalfCircleOrganizationChart"/>
    <dgm:cxn modelId="{AD636719-14BA-A544-907A-74B6E9A8D0A9}" type="presOf" srcId="{C2EB7964-C66A-234E-BDEE-E8FD6631C8F9}" destId="{759A3619-C15E-0342-AB19-4717F169E362}" srcOrd="0" destOrd="0" presId="urn:microsoft.com/office/officeart/2008/layout/HalfCircleOrganizationChart"/>
    <dgm:cxn modelId="{A61C471C-C304-834B-B555-AAA5B57AE7A2}" srcId="{4FEAD435-D490-6145-B21F-BE457B04E5B0}" destId="{715DF269-2C97-E340-9BE5-45A429F4EBB5}" srcOrd="4" destOrd="0" parTransId="{875AA9F4-23CD-314B-823F-CF4E8F549A44}" sibTransId="{11FC5EAC-2862-CB46-A182-AE43FD8DC42F}"/>
    <dgm:cxn modelId="{CD03861D-E2E3-9745-9DE2-B528A01DB9B8}" type="presOf" srcId="{875AA9F4-23CD-314B-823F-CF4E8F549A44}" destId="{8D7860EA-AE93-5E4C-909B-3D6B6656FE26}" srcOrd="0" destOrd="0" presId="urn:microsoft.com/office/officeart/2008/layout/HalfCircleOrganizationChart"/>
    <dgm:cxn modelId="{0FFECF1F-80CA-B94C-A616-E0AB8A71A572}" srcId="{4FEAD435-D490-6145-B21F-BE457B04E5B0}" destId="{ABD181AA-CB74-8245-93D2-0B3F8F7EEB52}" srcOrd="1" destOrd="0" parTransId="{61907D7F-30FD-8E4E-95EB-E168BDB3D23E}" sibTransId="{D0D53199-03B4-3F4E-B1CA-E975D368EC89}"/>
    <dgm:cxn modelId="{B7CAAE38-B5DC-054C-93D8-BF36631A86B6}" srcId="{4FEAD435-D490-6145-B21F-BE457B04E5B0}" destId="{73D5B5F9-8269-A64B-8BA8-D30372C51586}" srcOrd="5" destOrd="0" parTransId="{A7C68B68-AA10-904D-8E44-6FD71527D40B}" sibTransId="{5077F089-1234-044B-88FD-C7BE93190F9C}"/>
    <dgm:cxn modelId="{0801A33D-0462-274E-A225-A51F185E68B7}" type="presOf" srcId="{39CE4735-5297-FF45-8E46-FFFE3B1CA209}" destId="{690E2F23-CB80-164C-A4DF-C6A474A99EEA}" srcOrd="0" destOrd="0" presId="urn:microsoft.com/office/officeart/2008/layout/HalfCircleOrganizationChart"/>
    <dgm:cxn modelId="{4F07C03D-7A6D-8A4B-BAD4-A6278BFB4C16}" type="presOf" srcId="{C2EB7964-C66A-234E-BDEE-E8FD6631C8F9}" destId="{C3C2CF62-CCBE-154E-BD12-36977403042C}" srcOrd="1" destOrd="0" presId="urn:microsoft.com/office/officeart/2008/layout/HalfCircleOrganizationChart"/>
    <dgm:cxn modelId="{EED33B3E-0D83-A64F-B748-5593D2EA9074}" type="presOf" srcId="{31B032DB-960A-9242-A7DA-874456E96E65}" destId="{9CB00E7B-4049-C540-9511-E6007E4717B7}" srcOrd="1" destOrd="0" presId="urn:microsoft.com/office/officeart/2008/layout/HalfCircleOrganizationChart"/>
    <dgm:cxn modelId="{CD096846-6178-FE41-AD5E-4DB473C88F6C}" type="presOf" srcId="{9E006306-E50F-0549-8ADC-98EA6CDDA568}" destId="{AC049B30-61E8-A541-A939-6B5785ADE876}" srcOrd="0" destOrd="0" presId="urn:microsoft.com/office/officeart/2008/layout/HalfCircleOrganizationChart"/>
    <dgm:cxn modelId="{3E45C246-F939-4E49-9E1D-7E3FD7BCF29A}" type="presOf" srcId="{802D00E2-DEAB-FA46-A005-CE1A3241CA14}" destId="{C5615E4E-669F-9E48-8961-7290A5FC1C80}" srcOrd="0" destOrd="0" presId="urn:microsoft.com/office/officeart/2008/layout/HalfCircleOrganizationChart"/>
    <dgm:cxn modelId="{9D8E2C53-D911-A64C-B6C1-B6A921644B80}" type="presOf" srcId="{ABD181AA-CB74-8245-93D2-0B3F8F7EEB52}" destId="{669C8657-BA07-984C-A7F8-0D3A442374C4}" srcOrd="0" destOrd="0" presId="urn:microsoft.com/office/officeart/2008/layout/HalfCircleOrganizationChart"/>
    <dgm:cxn modelId="{23FFB956-F8F7-A44C-B6F1-62D02C97FC8F}" type="presOf" srcId="{A9D53F2F-4981-7C41-9076-2145C6F1E0D9}" destId="{42B46775-C136-904D-8732-E99FB9B6E3BA}" srcOrd="0" destOrd="0" presId="urn:microsoft.com/office/officeart/2008/layout/HalfCircleOrganizationChart"/>
    <dgm:cxn modelId="{904A995A-C2BB-C64B-89B0-975CF5D3D7D4}" type="presOf" srcId="{14A3CD68-7F1B-5347-BDC4-66846B80CE77}" destId="{7F7CD734-95E1-784B-8C16-4534E1F9E563}" srcOrd="0" destOrd="0" presId="urn:microsoft.com/office/officeart/2008/layout/HalfCircleOrganizationChart"/>
    <dgm:cxn modelId="{1E2E5D61-8B6E-2042-879E-93E8E476F758}" srcId="{C2EB7964-C66A-234E-BDEE-E8FD6631C8F9}" destId="{14A3CD68-7F1B-5347-BDC4-66846B80CE77}" srcOrd="3" destOrd="0" parTransId="{9E006306-E50F-0549-8ADC-98EA6CDDA568}" sibTransId="{CDAA10B3-8E77-9B4E-98CC-0BDA2C578950}"/>
    <dgm:cxn modelId="{4628D46E-E2FC-6F4C-BB88-756918F9E893}" type="presOf" srcId="{61907D7F-30FD-8E4E-95EB-E168BDB3D23E}" destId="{A8E00EE6-C1CA-3A4C-8EC3-59DEB4A4C729}" srcOrd="0" destOrd="0" presId="urn:microsoft.com/office/officeart/2008/layout/HalfCircleOrganizationChart"/>
    <dgm:cxn modelId="{81930D6F-A0AA-4743-8C70-06D0D25F899F}" type="presOf" srcId="{0BED5E37-9035-9C47-B871-BC4846BDBFA8}" destId="{7CC7CF19-0549-1544-918C-ADCA9A99DB07}" srcOrd="0" destOrd="0" presId="urn:microsoft.com/office/officeart/2008/layout/HalfCircleOrganizationChart"/>
    <dgm:cxn modelId="{E6B27A72-FC9D-7141-9E7F-3A089F8CBA2F}" type="presOf" srcId="{294F34E8-B1FA-2646-A4EF-84CEFD3AF02B}" destId="{FCFBD128-BE1A-F041-B377-230054F4DC7D}" srcOrd="0" destOrd="0" presId="urn:microsoft.com/office/officeart/2008/layout/HalfCircleOrganizationChart"/>
    <dgm:cxn modelId="{2B077875-43F4-6B49-BAD2-F5C420E6EA6E}" type="presOf" srcId="{ABD181AA-CB74-8245-93D2-0B3F8F7EEB52}" destId="{B6249131-84E9-9D4F-8A0F-4C52D3D018E7}" srcOrd="1" destOrd="0" presId="urn:microsoft.com/office/officeart/2008/layout/HalfCircleOrganizationChart"/>
    <dgm:cxn modelId="{7E3B7A7A-5B22-6743-A002-4B9FE3E14F24}" type="presOf" srcId="{D3B2AE2E-EED1-3E48-B272-A876C98CE9A1}" destId="{657585F7-9183-7D43-92DC-B809799DEB97}" srcOrd="1" destOrd="0" presId="urn:microsoft.com/office/officeart/2008/layout/HalfCircleOrganizationChart"/>
    <dgm:cxn modelId="{EAAB4A8A-4F13-B848-9BE3-091824A77C46}" type="presOf" srcId="{73D5B5F9-8269-A64B-8BA8-D30372C51586}" destId="{62127F21-C70B-4E42-9CB5-58E43488E8E0}" srcOrd="0" destOrd="0" presId="urn:microsoft.com/office/officeart/2008/layout/HalfCircleOrganizationChart"/>
    <dgm:cxn modelId="{98ADE58F-FD98-EF49-9BB1-E317235C5565}" type="presOf" srcId="{A9D53F2F-4981-7C41-9076-2145C6F1E0D9}" destId="{21B9CC12-BE71-C047-8026-DD1599364D7D}" srcOrd="1" destOrd="0" presId="urn:microsoft.com/office/officeart/2008/layout/HalfCircleOrganizationChart"/>
    <dgm:cxn modelId="{88FFAA96-6A6E-EC43-84E3-4923F9806C30}" srcId="{C2EB7964-C66A-234E-BDEE-E8FD6631C8F9}" destId="{31B032DB-960A-9242-A7DA-874456E96E65}" srcOrd="1" destOrd="0" parTransId="{802D00E2-DEAB-FA46-A005-CE1A3241CA14}" sibTransId="{34A79CD8-311D-7C40-8DA0-C4FF7AD299F2}"/>
    <dgm:cxn modelId="{4043F897-135A-E548-91D1-2189543B04BA}" type="presOf" srcId="{73D5B5F9-8269-A64B-8BA8-D30372C51586}" destId="{A6365DE7-6A44-1B45-B36E-CAA0EBA62F3A}" srcOrd="1" destOrd="0" presId="urn:microsoft.com/office/officeart/2008/layout/HalfCircleOrganizationChart"/>
    <dgm:cxn modelId="{B3B1F098-22EC-CB41-A43D-8B7A9746C18C}" type="presOf" srcId="{D3B2AE2E-EED1-3E48-B272-A876C98CE9A1}" destId="{638A9EC8-D2FD-704C-B592-6CF021BD2926}" srcOrd="0" destOrd="0" presId="urn:microsoft.com/office/officeart/2008/layout/HalfCircleOrganizationChart"/>
    <dgm:cxn modelId="{AABB799D-0AA6-5047-8DC1-FAADE1B425E6}" type="presOf" srcId="{2FD7FB74-D767-7E4A-A6A0-C859FAE22956}" destId="{B0C5D06F-272B-024C-9291-DBD566319F9B}" srcOrd="0" destOrd="0" presId="urn:microsoft.com/office/officeart/2008/layout/HalfCircleOrganizationChart"/>
    <dgm:cxn modelId="{A75356AC-584B-F84F-AB3D-367E7A631D92}" type="presOf" srcId="{31B032DB-960A-9242-A7DA-874456E96E65}" destId="{98A9FEB8-7B53-5948-B0A0-1F82E5E930C0}" srcOrd="0" destOrd="0" presId="urn:microsoft.com/office/officeart/2008/layout/HalfCircleOrganizationChart"/>
    <dgm:cxn modelId="{781EA8AC-7574-C948-A529-6640A69E7940}" type="presOf" srcId="{AE94A98A-0A7D-4C43-8C11-8BA6FECBC0CC}" destId="{16DB92C6-6CDC-9443-AAC7-1DD8931260FD}" srcOrd="0" destOrd="0" presId="urn:microsoft.com/office/officeart/2008/layout/HalfCircleOrganizationChart"/>
    <dgm:cxn modelId="{4EEC49B1-911C-8747-9960-0D3FDABD8AD4}" srcId="{C2EB7964-C66A-234E-BDEE-E8FD6631C8F9}" destId="{AE94A98A-0A7D-4C43-8C11-8BA6FECBC0CC}" srcOrd="2" destOrd="0" parTransId="{2FD7FB74-D767-7E4A-A6A0-C859FAE22956}" sibTransId="{09A72CE4-7970-0B41-BE58-0DE2CF8C9940}"/>
    <dgm:cxn modelId="{694158B8-B123-6D4F-8801-B3E762B87458}" type="presOf" srcId="{14A3CD68-7F1B-5347-BDC4-66846B80CE77}" destId="{0F2AC168-0317-9D40-9D67-97D6B5386488}" srcOrd="1" destOrd="0" presId="urn:microsoft.com/office/officeart/2008/layout/HalfCircleOrganizationChart"/>
    <dgm:cxn modelId="{3EECDCC6-A176-C547-A1C4-5643227FC87F}" type="presOf" srcId="{6E5F7956-0A5A-CC45-8609-C6D7C622EF8B}" destId="{CC50D0E2-234A-FB44-ADD2-694CD30227A3}" srcOrd="0" destOrd="0" presId="urn:microsoft.com/office/officeart/2008/layout/HalfCircleOrganizationChart"/>
    <dgm:cxn modelId="{86C732CA-28E6-FE4B-AE3B-703DEB8B9F27}" type="presOf" srcId="{4FEAD435-D490-6145-B21F-BE457B04E5B0}" destId="{C680B596-20D0-7446-94F7-7BFF5DC9A898}" srcOrd="0" destOrd="0" presId="urn:microsoft.com/office/officeart/2008/layout/HalfCircleOrganizationChart"/>
    <dgm:cxn modelId="{13670BCB-D011-B345-9E61-D970589C4B19}" srcId="{E0903FA7-C559-1C44-9C60-6B3732D86EDA}" destId="{4FEAD435-D490-6145-B21F-BE457B04E5B0}" srcOrd="0" destOrd="0" parTransId="{00B078E0-F82E-D447-9DF7-F17E7CCEC808}" sibTransId="{3C7B64E1-B97B-1348-ACBC-EA11D4CF8841}"/>
    <dgm:cxn modelId="{EDF31FCF-B8DD-E348-8D38-5CD67BC7C428}" type="presOf" srcId="{6E5F7956-0A5A-CC45-8609-C6D7C622EF8B}" destId="{C1663CBF-EECE-1A49-9F3E-11B3798F71A5}" srcOrd="1" destOrd="0" presId="urn:microsoft.com/office/officeart/2008/layout/HalfCircleOrganizationChart"/>
    <dgm:cxn modelId="{976217D9-C736-9348-872E-7780B40E701F}" srcId="{4FEAD435-D490-6145-B21F-BE457B04E5B0}" destId="{D3B2AE2E-EED1-3E48-B272-A876C98CE9A1}" srcOrd="3" destOrd="0" parTransId="{0BED5E37-9035-9C47-B871-BC4846BDBFA8}" sibTransId="{1D162FA4-FCCD-4A44-8197-7377F41F329D}"/>
    <dgm:cxn modelId="{44CBE1DB-54C6-A24A-B998-E4D9A4C0F175}" type="presOf" srcId="{9A83C744-BF04-6E47-9995-EA679A9E5C10}" destId="{E6628C2B-8A5E-554D-98AE-9F13ABC751D8}" srcOrd="0" destOrd="0" presId="urn:microsoft.com/office/officeart/2008/layout/HalfCircleOrganizationChart"/>
    <dgm:cxn modelId="{A1F0B6E1-75F2-7A41-9329-F89A9C0DCA7D}" type="presOf" srcId="{A7C68B68-AA10-904D-8E44-6FD71527D40B}" destId="{0E57CBC7-53CF-2D4C-911F-23AE87C9F8A6}" srcOrd="0" destOrd="0" presId="urn:microsoft.com/office/officeart/2008/layout/HalfCircleOrganizationChart"/>
    <dgm:cxn modelId="{B62734E2-4437-7D45-B5CB-A140B3FDA3BD}" srcId="{4FEAD435-D490-6145-B21F-BE457B04E5B0}" destId="{C2EB7964-C66A-234E-BDEE-E8FD6631C8F9}" srcOrd="0" destOrd="0" parTransId="{9A83C744-BF04-6E47-9995-EA679A9E5C10}" sibTransId="{FBEE3AC5-9710-7640-A233-8F13E4330EBE}"/>
    <dgm:cxn modelId="{D47D00E6-F2AA-7549-8982-665E0C95F7D5}" type="presOf" srcId="{715DF269-2C97-E340-9BE5-45A429F4EBB5}" destId="{267DD68A-9952-DD4A-A9B5-14806F53E6B6}" srcOrd="0" destOrd="0" presId="urn:microsoft.com/office/officeart/2008/layout/HalfCircleOrganizationChart"/>
    <dgm:cxn modelId="{CE6A37E8-3C6A-0547-8F79-8FE2F4E6F00A}" type="presOf" srcId="{E0903FA7-C559-1C44-9C60-6B3732D86EDA}" destId="{8C05389E-50B3-9748-80B0-06CB8F299491}" srcOrd="0" destOrd="0" presId="urn:microsoft.com/office/officeart/2008/layout/HalfCircleOrganizationChart"/>
    <dgm:cxn modelId="{A27C00EE-8A6A-054F-ABB1-FE401CAA5BB8}" type="presOf" srcId="{AE94A98A-0A7D-4C43-8C11-8BA6FECBC0CC}" destId="{7B595705-DAEA-0F41-90E4-FF12FB0944AD}" srcOrd="1" destOrd="0" presId="urn:microsoft.com/office/officeart/2008/layout/HalfCircleOrganizationChart"/>
    <dgm:cxn modelId="{FE6075F7-F2C8-E744-A7A5-602627FD2638}" srcId="{4FEAD435-D490-6145-B21F-BE457B04E5B0}" destId="{A9D53F2F-4981-7C41-9076-2145C6F1E0D9}" srcOrd="2" destOrd="0" parTransId="{39CE4735-5297-FF45-8E46-FFFE3B1CA209}" sibTransId="{76BB3EA7-35FA-C44E-8E12-880151B3C937}"/>
    <dgm:cxn modelId="{645468F9-48AD-684F-8A15-3A2413D330A6}" type="presOf" srcId="{4FEAD435-D490-6145-B21F-BE457B04E5B0}" destId="{01EC1A42-5F23-4146-9D62-C9F8F1183915}" srcOrd="1" destOrd="0" presId="urn:microsoft.com/office/officeart/2008/layout/HalfCircleOrganizationChart"/>
    <dgm:cxn modelId="{49DE8EB6-80BC-C54B-BEB5-A8494B4F6456}" type="presParOf" srcId="{8C05389E-50B3-9748-80B0-06CB8F299491}" destId="{0D3AFB1C-807B-F345-B8E1-9CBFCB5D2C74}" srcOrd="0" destOrd="0" presId="urn:microsoft.com/office/officeart/2008/layout/HalfCircleOrganizationChart"/>
    <dgm:cxn modelId="{5F792EED-2203-094B-8889-55337C018600}" type="presParOf" srcId="{0D3AFB1C-807B-F345-B8E1-9CBFCB5D2C74}" destId="{3B81DF93-36BF-0746-AE18-88DA49E3536A}" srcOrd="0" destOrd="0" presId="urn:microsoft.com/office/officeart/2008/layout/HalfCircleOrganizationChart"/>
    <dgm:cxn modelId="{F216B0B9-E1CB-2D46-BC1A-F7504C2CC1BA}" type="presParOf" srcId="{3B81DF93-36BF-0746-AE18-88DA49E3536A}" destId="{C680B596-20D0-7446-94F7-7BFF5DC9A898}" srcOrd="0" destOrd="0" presId="urn:microsoft.com/office/officeart/2008/layout/HalfCircleOrganizationChart"/>
    <dgm:cxn modelId="{8AE128C8-9A2B-BE43-93BE-A52ECF3B92BC}" type="presParOf" srcId="{3B81DF93-36BF-0746-AE18-88DA49E3536A}" destId="{40045CAB-D775-564E-8C68-FC6BF71F047F}" srcOrd="1" destOrd="0" presId="urn:microsoft.com/office/officeart/2008/layout/HalfCircleOrganizationChart"/>
    <dgm:cxn modelId="{C47A3C6E-30FE-C349-98B7-010EC8C5A8ED}" type="presParOf" srcId="{3B81DF93-36BF-0746-AE18-88DA49E3536A}" destId="{C9B10A24-10B1-1E43-B0FA-295DD6DD474D}" srcOrd="2" destOrd="0" presId="urn:microsoft.com/office/officeart/2008/layout/HalfCircleOrganizationChart"/>
    <dgm:cxn modelId="{21C2FC99-3ED8-B642-90BF-4CC866AF9139}" type="presParOf" srcId="{3B81DF93-36BF-0746-AE18-88DA49E3536A}" destId="{01EC1A42-5F23-4146-9D62-C9F8F1183915}" srcOrd="3" destOrd="0" presId="urn:microsoft.com/office/officeart/2008/layout/HalfCircleOrganizationChart"/>
    <dgm:cxn modelId="{C91D5531-7996-314B-8E21-241C32BB861F}" type="presParOf" srcId="{0D3AFB1C-807B-F345-B8E1-9CBFCB5D2C74}" destId="{DA9DB40B-10A2-6549-8CE6-45E35DB241C4}" srcOrd="1" destOrd="0" presId="urn:microsoft.com/office/officeart/2008/layout/HalfCircleOrganizationChart"/>
    <dgm:cxn modelId="{83BF388B-EBDB-A848-92C5-ECBDE2A0BA67}" type="presParOf" srcId="{DA9DB40B-10A2-6549-8CE6-45E35DB241C4}" destId="{E6628C2B-8A5E-554D-98AE-9F13ABC751D8}" srcOrd="0" destOrd="0" presId="urn:microsoft.com/office/officeart/2008/layout/HalfCircleOrganizationChart"/>
    <dgm:cxn modelId="{01F34B04-C1DE-604F-AB4B-4DE4155A4564}" type="presParOf" srcId="{DA9DB40B-10A2-6549-8CE6-45E35DB241C4}" destId="{C5CF4FCB-E892-854D-B939-00F7838B0411}" srcOrd="1" destOrd="0" presId="urn:microsoft.com/office/officeart/2008/layout/HalfCircleOrganizationChart"/>
    <dgm:cxn modelId="{63A5322C-7DA4-E743-8078-F6F4D53BCF52}" type="presParOf" srcId="{C5CF4FCB-E892-854D-B939-00F7838B0411}" destId="{A42A1C49-D755-F54B-B20B-DB096571C4CE}" srcOrd="0" destOrd="0" presId="urn:microsoft.com/office/officeart/2008/layout/HalfCircleOrganizationChart"/>
    <dgm:cxn modelId="{4C9FF22C-07A7-484F-861C-51778A6B34EE}" type="presParOf" srcId="{A42A1C49-D755-F54B-B20B-DB096571C4CE}" destId="{759A3619-C15E-0342-AB19-4717F169E362}" srcOrd="0" destOrd="0" presId="urn:microsoft.com/office/officeart/2008/layout/HalfCircleOrganizationChart"/>
    <dgm:cxn modelId="{EA50B272-C9A9-4349-A5D6-EB1929FBBA0A}" type="presParOf" srcId="{A42A1C49-D755-F54B-B20B-DB096571C4CE}" destId="{F9CCA146-EF9F-AA4D-82B5-E41344AE95B2}" srcOrd="1" destOrd="0" presId="urn:microsoft.com/office/officeart/2008/layout/HalfCircleOrganizationChart"/>
    <dgm:cxn modelId="{451BA8E4-EF3C-B648-A0B1-CE98DABB82CC}" type="presParOf" srcId="{A42A1C49-D755-F54B-B20B-DB096571C4CE}" destId="{32B68A88-340D-DE4B-8F1E-90416EDE0B16}" srcOrd="2" destOrd="0" presId="urn:microsoft.com/office/officeart/2008/layout/HalfCircleOrganizationChart"/>
    <dgm:cxn modelId="{D8168982-D871-EE4A-B601-8A3B014A11FE}" type="presParOf" srcId="{A42A1C49-D755-F54B-B20B-DB096571C4CE}" destId="{C3C2CF62-CCBE-154E-BD12-36977403042C}" srcOrd="3" destOrd="0" presId="urn:microsoft.com/office/officeart/2008/layout/HalfCircleOrganizationChart"/>
    <dgm:cxn modelId="{A9B81D5C-5612-C249-B13F-9FB0785509AA}" type="presParOf" srcId="{C5CF4FCB-E892-854D-B939-00F7838B0411}" destId="{19EFB9C3-868B-EA4E-93A8-BFF0ABD8E270}" srcOrd="1" destOrd="0" presId="urn:microsoft.com/office/officeart/2008/layout/HalfCircleOrganizationChart"/>
    <dgm:cxn modelId="{C47383C1-D8D6-084D-8491-AA9A6BED47BB}" type="presParOf" srcId="{19EFB9C3-868B-EA4E-93A8-BFF0ABD8E270}" destId="{FCFBD128-BE1A-F041-B377-230054F4DC7D}" srcOrd="0" destOrd="0" presId="urn:microsoft.com/office/officeart/2008/layout/HalfCircleOrganizationChart"/>
    <dgm:cxn modelId="{E69D9E04-B380-3146-AD08-07D6E9A74768}" type="presParOf" srcId="{19EFB9C3-868B-EA4E-93A8-BFF0ABD8E270}" destId="{96B99012-47B2-2649-ADF4-A7C5C870294F}" srcOrd="1" destOrd="0" presId="urn:microsoft.com/office/officeart/2008/layout/HalfCircleOrganizationChart"/>
    <dgm:cxn modelId="{F21DD80E-818C-6045-9F3D-DAE1B2604076}" type="presParOf" srcId="{96B99012-47B2-2649-ADF4-A7C5C870294F}" destId="{EC2F31D3-CC35-A94C-BA6C-E1B4DCD1BBE2}" srcOrd="0" destOrd="0" presId="urn:microsoft.com/office/officeart/2008/layout/HalfCircleOrganizationChart"/>
    <dgm:cxn modelId="{356459AF-4966-F743-8CF9-E17B7265CD63}" type="presParOf" srcId="{EC2F31D3-CC35-A94C-BA6C-E1B4DCD1BBE2}" destId="{CC50D0E2-234A-FB44-ADD2-694CD30227A3}" srcOrd="0" destOrd="0" presId="urn:microsoft.com/office/officeart/2008/layout/HalfCircleOrganizationChart"/>
    <dgm:cxn modelId="{DC0ECC42-FD39-D64D-BBD5-2267B1C9F447}" type="presParOf" srcId="{EC2F31D3-CC35-A94C-BA6C-E1B4DCD1BBE2}" destId="{AB2046ED-9B43-CB44-9333-F15F40FC667E}" srcOrd="1" destOrd="0" presId="urn:microsoft.com/office/officeart/2008/layout/HalfCircleOrganizationChart"/>
    <dgm:cxn modelId="{9B3AB819-70C5-B24C-93A2-585B7C14990E}" type="presParOf" srcId="{EC2F31D3-CC35-A94C-BA6C-E1B4DCD1BBE2}" destId="{3C72A32D-2C03-C34E-BAFF-3D424413A2E6}" srcOrd="2" destOrd="0" presId="urn:microsoft.com/office/officeart/2008/layout/HalfCircleOrganizationChart"/>
    <dgm:cxn modelId="{6C13BAED-0773-5B47-B353-C3D83D1C918F}" type="presParOf" srcId="{EC2F31D3-CC35-A94C-BA6C-E1B4DCD1BBE2}" destId="{C1663CBF-EECE-1A49-9F3E-11B3798F71A5}" srcOrd="3" destOrd="0" presId="urn:microsoft.com/office/officeart/2008/layout/HalfCircleOrganizationChart"/>
    <dgm:cxn modelId="{4EDAB5CC-9653-2541-ADCA-1137921A47A4}" type="presParOf" srcId="{96B99012-47B2-2649-ADF4-A7C5C870294F}" destId="{8EA4E010-A1CB-8045-A418-9D0118990CC8}" srcOrd="1" destOrd="0" presId="urn:microsoft.com/office/officeart/2008/layout/HalfCircleOrganizationChart"/>
    <dgm:cxn modelId="{754E4279-58F3-3F4B-8956-4D3F79D83D81}" type="presParOf" srcId="{96B99012-47B2-2649-ADF4-A7C5C870294F}" destId="{71C8CD3C-FF6C-0347-B114-7B5831C7D8CE}" srcOrd="2" destOrd="0" presId="urn:microsoft.com/office/officeart/2008/layout/HalfCircleOrganizationChart"/>
    <dgm:cxn modelId="{5E33970C-5B65-0C40-9742-6ECCE0CDB55F}" type="presParOf" srcId="{19EFB9C3-868B-EA4E-93A8-BFF0ABD8E270}" destId="{C5615E4E-669F-9E48-8961-7290A5FC1C80}" srcOrd="2" destOrd="0" presId="urn:microsoft.com/office/officeart/2008/layout/HalfCircleOrganizationChart"/>
    <dgm:cxn modelId="{2157CE61-A208-DA4F-B667-A287BAB6BEFB}" type="presParOf" srcId="{19EFB9C3-868B-EA4E-93A8-BFF0ABD8E270}" destId="{AB00AFD9-8F67-784F-AC0F-629F8F32CE4C}" srcOrd="3" destOrd="0" presId="urn:microsoft.com/office/officeart/2008/layout/HalfCircleOrganizationChart"/>
    <dgm:cxn modelId="{E5535D2E-6F23-B643-83E9-12B42EA4BEB4}" type="presParOf" srcId="{AB00AFD9-8F67-784F-AC0F-629F8F32CE4C}" destId="{0D9CFDD3-38A0-DB41-9226-D1E3151A3EA7}" srcOrd="0" destOrd="0" presId="urn:microsoft.com/office/officeart/2008/layout/HalfCircleOrganizationChart"/>
    <dgm:cxn modelId="{0DC90EF9-D276-3F43-825F-65987961428A}" type="presParOf" srcId="{0D9CFDD3-38A0-DB41-9226-D1E3151A3EA7}" destId="{98A9FEB8-7B53-5948-B0A0-1F82E5E930C0}" srcOrd="0" destOrd="0" presId="urn:microsoft.com/office/officeart/2008/layout/HalfCircleOrganizationChart"/>
    <dgm:cxn modelId="{43A6134F-6D45-AE48-A803-CEE68B9060CC}" type="presParOf" srcId="{0D9CFDD3-38A0-DB41-9226-D1E3151A3EA7}" destId="{D6B97CE5-5079-0D46-A15B-B9972B52BE5D}" srcOrd="1" destOrd="0" presId="urn:microsoft.com/office/officeart/2008/layout/HalfCircleOrganizationChart"/>
    <dgm:cxn modelId="{BC357181-825B-A24C-85C5-CA2FC47380D0}" type="presParOf" srcId="{0D9CFDD3-38A0-DB41-9226-D1E3151A3EA7}" destId="{1E369609-BAB5-844A-BF59-5DAB8AA6014F}" srcOrd="2" destOrd="0" presId="urn:microsoft.com/office/officeart/2008/layout/HalfCircleOrganizationChart"/>
    <dgm:cxn modelId="{B8198940-E617-B04B-85C8-381079A2C16E}" type="presParOf" srcId="{0D9CFDD3-38A0-DB41-9226-D1E3151A3EA7}" destId="{9CB00E7B-4049-C540-9511-E6007E4717B7}" srcOrd="3" destOrd="0" presId="urn:microsoft.com/office/officeart/2008/layout/HalfCircleOrganizationChart"/>
    <dgm:cxn modelId="{FF52750D-2A90-F54B-B6F3-BD2B16BB2CA8}" type="presParOf" srcId="{AB00AFD9-8F67-784F-AC0F-629F8F32CE4C}" destId="{1190F549-44C1-F944-A7FB-46CBC216CE72}" srcOrd="1" destOrd="0" presId="urn:microsoft.com/office/officeart/2008/layout/HalfCircleOrganizationChart"/>
    <dgm:cxn modelId="{B966FBC4-215B-D34E-8055-B5F14DBD64F6}" type="presParOf" srcId="{AB00AFD9-8F67-784F-AC0F-629F8F32CE4C}" destId="{5D7ED47D-BDB4-E44C-8EF6-8B6ED21BD73B}" srcOrd="2" destOrd="0" presId="urn:microsoft.com/office/officeart/2008/layout/HalfCircleOrganizationChart"/>
    <dgm:cxn modelId="{3284BD5D-097C-574B-B3E0-78AFD251E8B2}" type="presParOf" srcId="{19EFB9C3-868B-EA4E-93A8-BFF0ABD8E270}" destId="{B0C5D06F-272B-024C-9291-DBD566319F9B}" srcOrd="4" destOrd="0" presId="urn:microsoft.com/office/officeart/2008/layout/HalfCircleOrganizationChart"/>
    <dgm:cxn modelId="{31B2F3CD-11BD-3143-867A-342F0C367581}" type="presParOf" srcId="{19EFB9C3-868B-EA4E-93A8-BFF0ABD8E270}" destId="{8DFAA22C-96C8-4143-9EDC-7564209C7587}" srcOrd="5" destOrd="0" presId="urn:microsoft.com/office/officeart/2008/layout/HalfCircleOrganizationChart"/>
    <dgm:cxn modelId="{7BB5DFBA-36D4-F94C-B1EF-27CFAAEE893E}" type="presParOf" srcId="{8DFAA22C-96C8-4143-9EDC-7564209C7587}" destId="{023B24E6-3050-2B42-B40D-08F715FF878B}" srcOrd="0" destOrd="0" presId="urn:microsoft.com/office/officeart/2008/layout/HalfCircleOrganizationChart"/>
    <dgm:cxn modelId="{2E08D200-7E44-DD40-A634-10C36D0CFD9C}" type="presParOf" srcId="{023B24E6-3050-2B42-B40D-08F715FF878B}" destId="{16DB92C6-6CDC-9443-AAC7-1DD8931260FD}" srcOrd="0" destOrd="0" presId="urn:microsoft.com/office/officeart/2008/layout/HalfCircleOrganizationChart"/>
    <dgm:cxn modelId="{960915BA-2582-9742-8707-D0F60BAC39EA}" type="presParOf" srcId="{023B24E6-3050-2B42-B40D-08F715FF878B}" destId="{EF965876-B933-0C44-BE32-217DAFF34659}" srcOrd="1" destOrd="0" presId="urn:microsoft.com/office/officeart/2008/layout/HalfCircleOrganizationChart"/>
    <dgm:cxn modelId="{FED9C201-6410-A840-BDA4-8EA764D8FB46}" type="presParOf" srcId="{023B24E6-3050-2B42-B40D-08F715FF878B}" destId="{C9DBAD99-2DF5-2945-A1EB-D407ECC0785B}" srcOrd="2" destOrd="0" presId="urn:microsoft.com/office/officeart/2008/layout/HalfCircleOrganizationChart"/>
    <dgm:cxn modelId="{31036E94-45B5-3D4D-8789-208FBAAA7DFD}" type="presParOf" srcId="{023B24E6-3050-2B42-B40D-08F715FF878B}" destId="{7B595705-DAEA-0F41-90E4-FF12FB0944AD}" srcOrd="3" destOrd="0" presId="urn:microsoft.com/office/officeart/2008/layout/HalfCircleOrganizationChart"/>
    <dgm:cxn modelId="{76DC9C5F-7FE8-6348-8401-A4B5802CF5D8}" type="presParOf" srcId="{8DFAA22C-96C8-4143-9EDC-7564209C7587}" destId="{707B6901-62C4-6E40-A453-412DDF2DFC7A}" srcOrd="1" destOrd="0" presId="urn:microsoft.com/office/officeart/2008/layout/HalfCircleOrganizationChart"/>
    <dgm:cxn modelId="{C88441CC-F7D6-F84B-A30A-BEA324DDE8D1}" type="presParOf" srcId="{8DFAA22C-96C8-4143-9EDC-7564209C7587}" destId="{0C790354-1748-7549-A136-9D4D61589D67}" srcOrd="2" destOrd="0" presId="urn:microsoft.com/office/officeart/2008/layout/HalfCircleOrganizationChart"/>
    <dgm:cxn modelId="{F2C0414D-9F0B-8942-B149-9EA148486A9E}" type="presParOf" srcId="{19EFB9C3-868B-EA4E-93A8-BFF0ABD8E270}" destId="{AC049B30-61E8-A541-A939-6B5785ADE876}" srcOrd="6" destOrd="0" presId="urn:microsoft.com/office/officeart/2008/layout/HalfCircleOrganizationChart"/>
    <dgm:cxn modelId="{80AE2D31-71AE-AD4B-B5B0-CA2727A6A139}" type="presParOf" srcId="{19EFB9C3-868B-EA4E-93A8-BFF0ABD8E270}" destId="{C63D7ABC-06BB-DB45-8C97-828770A4527C}" srcOrd="7" destOrd="0" presId="urn:microsoft.com/office/officeart/2008/layout/HalfCircleOrganizationChart"/>
    <dgm:cxn modelId="{6B0867A1-3D00-224E-A5F4-DEF80091C544}" type="presParOf" srcId="{C63D7ABC-06BB-DB45-8C97-828770A4527C}" destId="{375746CB-5D0B-6248-8D19-63CE330518C2}" srcOrd="0" destOrd="0" presId="urn:microsoft.com/office/officeart/2008/layout/HalfCircleOrganizationChart"/>
    <dgm:cxn modelId="{8744FC93-D7CD-7847-A07D-BFEFAE0F0620}" type="presParOf" srcId="{375746CB-5D0B-6248-8D19-63CE330518C2}" destId="{7F7CD734-95E1-784B-8C16-4534E1F9E563}" srcOrd="0" destOrd="0" presId="urn:microsoft.com/office/officeart/2008/layout/HalfCircleOrganizationChart"/>
    <dgm:cxn modelId="{8A2CA538-9A30-7844-AE0C-F27348D4477C}" type="presParOf" srcId="{375746CB-5D0B-6248-8D19-63CE330518C2}" destId="{9764B36D-7729-314F-83EE-681DF08873F5}" srcOrd="1" destOrd="0" presId="urn:microsoft.com/office/officeart/2008/layout/HalfCircleOrganizationChart"/>
    <dgm:cxn modelId="{F3E113E8-FA99-E64C-9E2B-FFFAA47C070D}" type="presParOf" srcId="{375746CB-5D0B-6248-8D19-63CE330518C2}" destId="{7BC248DE-6C71-6841-9D1A-A556E38E2258}" srcOrd="2" destOrd="0" presId="urn:microsoft.com/office/officeart/2008/layout/HalfCircleOrganizationChart"/>
    <dgm:cxn modelId="{45E1862C-74DC-054C-8132-D8D610B2CEB9}" type="presParOf" srcId="{375746CB-5D0B-6248-8D19-63CE330518C2}" destId="{0F2AC168-0317-9D40-9D67-97D6B5386488}" srcOrd="3" destOrd="0" presId="urn:microsoft.com/office/officeart/2008/layout/HalfCircleOrganizationChart"/>
    <dgm:cxn modelId="{9C65F827-838A-DA48-AAA4-1524B0B50F2B}" type="presParOf" srcId="{C63D7ABC-06BB-DB45-8C97-828770A4527C}" destId="{FA53C798-1215-F943-8914-DDADD511E26C}" srcOrd="1" destOrd="0" presId="urn:microsoft.com/office/officeart/2008/layout/HalfCircleOrganizationChart"/>
    <dgm:cxn modelId="{753A5747-BC2C-4747-BCBD-55BA69312DC4}" type="presParOf" srcId="{C63D7ABC-06BB-DB45-8C97-828770A4527C}" destId="{8FF51985-7246-DF44-A754-59246443F1A4}" srcOrd="2" destOrd="0" presId="urn:microsoft.com/office/officeart/2008/layout/HalfCircleOrganizationChart"/>
    <dgm:cxn modelId="{07FC017B-947C-5440-B878-D5823593B5C5}" type="presParOf" srcId="{C5CF4FCB-E892-854D-B939-00F7838B0411}" destId="{96E6EC0B-9B23-BF44-8B75-8DBBAFFE1D35}" srcOrd="2" destOrd="0" presId="urn:microsoft.com/office/officeart/2008/layout/HalfCircleOrganizationChart"/>
    <dgm:cxn modelId="{0572B800-76C2-AA46-94BC-CC75E8588C07}" type="presParOf" srcId="{DA9DB40B-10A2-6549-8CE6-45E35DB241C4}" destId="{A8E00EE6-C1CA-3A4C-8EC3-59DEB4A4C729}" srcOrd="2" destOrd="0" presId="urn:microsoft.com/office/officeart/2008/layout/HalfCircleOrganizationChart"/>
    <dgm:cxn modelId="{D84117B4-72BB-9C44-B2B2-0FD2F25718C1}" type="presParOf" srcId="{DA9DB40B-10A2-6549-8CE6-45E35DB241C4}" destId="{2CFBED45-88BF-2B4D-BC8B-C970A6604791}" srcOrd="3" destOrd="0" presId="urn:microsoft.com/office/officeart/2008/layout/HalfCircleOrganizationChart"/>
    <dgm:cxn modelId="{D1807B62-3D85-674C-9C73-F1546AEE41F5}" type="presParOf" srcId="{2CFBED45-88BF-2B4D-BC8B-C970A6604791}" destId="{6AE3D860-A1C1-7041-BFE7-ECA9B1C1DA61}" srcOrd="0" destOrd="0" presId="urn:microsoft.com/office/officeart/2008/layout/HalfCircleOrganizationChart"/>
    <dgm:cxn modelId="{9DFE66DB-350C-4041-A01B-3EF58A6B5864}" type="presParOf" srcId="{6AE3D860-A1C1-7041-BFE7-ECA9B1C1DA61}" destId="{669C8657-BA07-984C-A7F8-0D3A442374C4}" srcOrd="0" destOrd="0" presId="urn:microsoft.com/office/officeart/2008/layout/HalfCircleOrganizationChart"/>
    <dgm:cxn modelId="{B5D9BC2B-BAC1-5241-85FD-D793D23BDDDD}" type="presParOf" srcId="{6AE3D860-A1C1-7041-BFE7-ECA9B1C1DA61}" destId="{126A1DA5-30F1-0F42-8AB6-784B7C40F6D3}" srcOrd="1" destOrd="0" presId="urn:microsoft.com/office/officeart/2008/layout/HalfCircleOrganizationChart"/>
    <dgm:cxn modelId="{77186957-653D-F741-94E9-D128955E32BD}" type="presParOf" srcId="{6AE3D860-A1C1-7041-BFE7-ECA9B1C1DA61}" destId="{28C41F05-F0FE-5745-A6FD-F7E49C390BC4}" srcOrd="2" destOrd="0" presId="urn:microsoft.com/office/officeart/2008/layout/HalfCircleOrganizationChart"/>
    <dgm:cxn modelId="{57DA9A07-A625-514E-94A9-C156A8B1D061}" type="presParOf" srcId="{6AE3D860-A1C1-7041-BFE7-ECA9B1C1DA61}" destId="{B6249131-84E9-9D4F-8A0F-4C52D3D018E7}" srcOrd="3" destOrd="0" presId="urn:microsoft.com/office/officeart/2008/layout/HalfCircleOrganizationChart"/>
    <dgm:cxn modelId="{4D8E5CC7-9337-E64B-9E10-070CAEFE4B4A}" type="presParOf" srcId="{2CFBED45-88BF-2B4D-BC8B-C970A6604791}" destId="{3276E161-A96A-414D-A24E-C2A539FFCED4}" srcOrd="1" destOrd="0" presId="urn:microsoft.com/office/officeart/2008/layout/HalfCircleOrganizationChart"/>
    <dgm:cxn modelId="{32D3C689-3C83-6C4F-A5BC-6108121AF649}" type="presParOf" srcId="{2CFBED45-88BF-2B4D-BC8B-C970A6604791}" destId="{B26136FE-1850-F744-BF89-F554DFA38BE7}" srcOrd="2" destOrd="0" presId="urn:microsoft.com/office/officeart/2008/layout/HalfCircleOrganizationChart"/>
    <dgm:cxn modelId="{66C22298-874D-AC49-9711-C3C2ADE745DB}" type="presParOf" srcId="{DA9DB40B-10A2-6549-8CE6-45E35DB241C4}" destId="{690E2F23-CB80-164C-A4DF-C6A474A99EEA}" srcOrd="4" destOrd="0" presId="urn:microsoft.com/office/officeart/2008/layout/HalfCircleOrganizationChart"/>
    <dgm:cxn modelId="{4BA86252-4E3B-D64D-92C7-99D3EC5B82AD}" type="presParOf" srcId="{DA9DB40B-10A2-6549-8CE6-45E35DB241C4}" destId="{0BDB65C2-2ABC-A044-B809-C4916362EF2B}" srcOrd="5" destOrd="0" presId="urn:microsoft.com/office/officeart/2008/layout/HalfCircleOrganizationChart"/>
    <dgm:cxn modelId="{04410C32-C5BC-8A48-9DF9-2AC143972474}" type="presParOf" srcId="{0BDB65C2-2ABC-A044-B809-C4916362EF2B}" destId="{B9897106-0CEF-4E4B-A97B-8CA2D5E18315}" srcOrd="0" destOrd="0" presId="urn:microsoft.com/office/officeart/2008/layout/HalfCircleOrganizationChart"/>
    <dgm:cxn modelId="{DC5813F4-2481-954C-8A2B-5BAD93DA8AFA}" type="presParOf" srcId="{B9897106-0CEF-4E4B-A97B-8CA2D5E18315}" destId="{42B46775-C136-904D-8732-E99FB9B6E3BA}" srcOrd="0" destOrd="0" presId="urn:microsoft.com/office/officeart/2008/layout/HalfCircleOrganizationChart"/>
    <dgm:cxn modelId="{511C1CD8-E862-A848-B760-268B0E5464D8}" type="presParOf" srcId="{B9897106-0CEF-4E4B-A97B-8CA2D5E18315}" destId="{D4BF7C77-7074-2241-9229-FF1B9548D6AD}" srcOrd="1" destOrd="0" presId="urn:microsoft.com/office/officeart/2008/layout/HalfCircleOrganizationChart"/>
    <dgm:cxn modelId="{D4106C6D-56B7-3645-8CF9-4F30C45DAE5E}" type="presParOf" srcId="{B9897106-0CEF-4E4B-A97B-8CA2D5E18315}" destId="{179E7C4C-4149-6E4C-AD08-54403538C2D9}" srcOrd="2" destOrd="0" presId="urn:microsoft.com/office/officeart/2008/layout/HalfCircleOrganizationChart"/>
    <dgm:cxn modelId="{C5CCF436-20B2-9C44-ACEC-D763497C4C5B}" type="presParOf" srcId="{B9897106-0CEF-4E4B-A97B-8CA2D5E18315}" destId="{21B9CC12-BE71-C047-8026-DD1599364D7D}" srcOrd="3" destOrd="0" presId="urn:microsoft.com/office/officeart/2008/layout/HalfCircleOrganizationChart"/>
    <dgm:cxn modelId="{A726C3C3-7490-794E-B4E7-47C4A6E1477B}" type="presParOf" srcId="{0BDB65C2-2ABC-A044-B809-C4916362EF2B}" destId="{4E86715B-A942-674C-BE21-0DCE1CB1938A}" srcOrd="1" destOrd="0" presId="urn:microsoft.com/office/officeart/2008/layout/HalfCircleOrganizationChart"/>
    <dgm:cxn modelId="{7932CD7B-ECBC-9D47-AC2F-A6A9FB7CE9C0}" type="presParOf" srcId="{0BDB65C2-2ABC-A044-B809-C4916362EF2B}" destId="{769B327A-3C2F-6240-BF9D-0D0F3F902D9A}" srcOrd="2" destOrd="0" presId="urn:microsoft.com/office/officeart/2008/layout/HalfCircleOrganizationChart"/>
    <dgm:cxn modelId="{A36F8936-5A0C-1249-82ED-314496BB7549}" type="presParOf" srcId="{DA9DB40B-10A2-6549-8CE6-45E35DB241C4}" destId="{7CC7CF19-0549-1544-918C-ADCA9A99DB07}" srcOrd="6" destOrd="0" presId="urn:microsoft.com/office/officeart/2008/layout/HalfCircleOrganizationChart"/>
    <dgm:cxn modelId="{3C3755CD-9E45-DA4E-8900-40748A859C64}" type="presParOf" srcId="{DA9DB40B-10A2-6549-8CE6-45E35DB241C4}" destId="{974C12DC-AA8D-7D4D-9607-1BE445116057}" srcOrd="7" destOrd="0" presId="urn:microsoft.com/office/officeart/2008/layout/HalfCircleOrganizationChart"/>
    <dgm:cxn modelId="{B268C697-2D4D-764C-8EFC-55AE853E7984}" type="presParOf" srcId="{974C12DC-AA8D-7D4D-9607-1BE445116057}" destId="{CADE9DA0-99BD-894A-B0EE-5305057BEC81}" srcOrd="0" destOrd="0" presId="urn:microsoft.com/office/officeart/2008/layout/HalfCircleOrganizationChart"/>
    <dgm:cxn modelId="{04E60DB0-6BCD-F242-B9B9-095D3452B7BA}" type="presParOf" srcId="{CADE9DA0-99BD-894A-B0EE-5305057BEC81}" destId="{638A9EC8-D2FD-704C-B592-6CF021BD2926}" srcOrd="0" destOrd="0" presId="urn:microsoft.com/office/officeart/2008/layout/HalfCircleOrganizationChart"/>
    <dgm:cxn modelId="{003A4C54-7FBA-AE47-AD89-73F26E2B8FB1}" type="presParOf" srcId="{CADE9DA0-99BD-894A-B0EE-5305057BEC81}" destId="{995A0F24-4B72-D148-862E-F1923DE24879}" srcOrd="1" destOrd="0" presId="urn:microsoft.com/office/officeart/2008/layout/HalfCircleOrganizationChart"/>
    <dgm:cxn modelId="{9264F9DB-2AFA-234E-B101-480F36CDD88E}" type="presParOf" srcId="{CADE9DA0-99BD-894A-B0EE-5305057BEC81}" destId="{90F599A7-3DE5-CF44-BFE9-6A2B154EC420}" srcOrd="2" destOrd="0" presId="urn:microsoft.com/office/officeart/2008/layout/HalfCircleOrganizationChart"/>
    <dgm:cxn modelId="{16854C2A-9F81-2942-B10E-DF7FF73B5B1F}" type="presParOf" srcId="{CADE9DA0-99BD-894A-B0EE-5305057BEC81}" destId="{657585F7-9183-7D43-92DC-B809799DEB97}" srcOrd="3" destOrd="0" presId="urn:microsoft.com/office/officeart/2008/layout/HalfCircleOrganizationChart"/>
    <dgm:cxn modelId="{4E8573E6-B2C3-5849-AAF1-9DBCEA87C30E}" type="presParOf" srcId="{974C12DC-AA8D-7D4D-9607-1BE445116057}" destId="{3C04BC7A-0E6B-0E4D-8162-C8E8C62E422C}" srcOrd="1" destOrd="0" presId="urn:microsoft.com/office/officeart/2008/layout/HalfCircleOrganizationChart"/>
    <dgm:cxn modelId="{E6686E1F-184E-7C48-B5E0-7B540C37D1D3}" type="presParOf" srcId="{974C12DC-AA8D-7D4D-9607-1BE445116057}" destId="{8C56EF53-2983-0441-AF99-A6BBD3B13AA4}" srcOrd="2" destOrd="0" presId="urn:microsoft.com/office/officeart/2008/layout/HalfCircleOrganizationChart"/>
    <dgm:cxn modelId="{157DD35A-EFFB-3D42-A965-7F0068942CBC}" type="presParOf" srcId="{DA9DB40B-10A2-6549-8CE6-45E35DB241C4}" destId="{8D7860EA-AE93-5E4C-909B-3D6B6656FE26}" srcOrd="8" destOrd="0" presId="urn:microsoft.com/office/officeart/2008/layout/HalfCircleOrganizationChart"/>
    <dgm:cxn modelId="{5B5F947A-5913-3543-9863-F9282856BD8B}" type="presParOf" srcId="{DA9DB40B-10A2-6549-8CE6-45E35DB241C4}" destId="{46021B43-E1D4-FC4F-BFA3-9A5FB44D1295}" srcOrd="9" destOrd="0" presId="urn:microsoft.com/office/officeart/2008/layout/HalfCircleOrganizationChart"/>
    <dgm:cxn modelId="{25BA8CED-350D-6648-8C87-8A6D2E74FADE}" type="presParOf" srcId="{46021B43-E1D4-FC4F-BFA3-9A5FB44D1295}" destId="{EF0FA430-7C2E-1741-9BEC-55D95CEDF930}" srcOrd="0" destOrd="0" presId="urn:microsoft.com/office/officeart/2008/layout/HalfCircleOrganizationChart"/>
    <dgm:cxn modelId="{A5A6A8DA-590C-B244-8D6F-A1D5E34071F8}" type="presParOf" srcId="{EF0FA430-7C2E-1741-9BEC-55D95CEDF930}" destId="{267DD68A-9952-DD4A-A9B5-14806F53E6B6}" srcOrd="0" destOrd="0" presId="urn:microsoft.com/office/officeart/2008/layout/HalfCircleOrganizationChart"/>
    <dgm:cxn modelId="{A0A89809-B8EB-994E-A3E2-28D5FA11BC96}" type="presParOf" srcId="{EF0FA430-7C2E-1741-9BEC-55D95CEDF930}" destId="{B4292D40-E73D-144E-8622-08E6ACB7EB98}" srcOrd="1" destOrd="0" presId="urn:microsoft.com/office/officeart/2008/layout/HalfCircleOrganizationChart"/>
    <dgm:cxn modelId="{46D2695A-BCAD-8642-BB26-A8930E3FC0D3}" type="presParOf" srcId="{EF0FA430-7C2E-1741-9BEC-55D95CEDF930}" destId="{5B3D93FE-7BCF-C946-926B-9C4624F3AC2F}" srcOrd="2" destOrd="0" presId="urn:microsoft.com/office/officeart/2008/layout/HalfCircleOrganizationChart"/>
    <dgm:cxn modelId="{833EC193-D2FB-2649-94CC-B0449DF6F000}" type="presParOf" srcId="{EF0FA430-7C2E-1741-9BEC-55D95CEDF930}" destId="{49ACCB80-10EA-6E42-B1E9-2B2B9187F50D}" srcOrd="3" destOrd="0" presId="urn:microsoft.com/office/officeart/2008/layout/HalfCircleOrganizationChart"/>
    <dgm:cxn modelId="{9CD447FA-777D-4845-8736-1455AC763F73}" type="presParOf" srcId="{46021B43-E1D4-FC4F-BFA3-9A5FB44D1295}" destId="{5455A1C9-D9DD-3645-A01C-61A737559234}" srcOrd="1" destOrd="0" presId="urn:microsoft.com/office/officeart/2008/layout/HalfCircleOrganizationChart"/>
    <dgm:cxn modelId="{C0D35F2C-BB1A-D645-A20A-E0551FB09F19}" type="presParOf" srcId="{46021B43-E1D4-FC4F-BFA3-9A5FB44D1295}" destId="{FDF934F4-ED14-B446-9F88-A55B2A590172}" srcOrd="2" destOrd="0" presId="urn:microsoft.com/office/officeart/2008/layout/HalfCircleOrganizationChart"/>
    <dgm:cxn modelId="{B13CE228-F7EF-1F4D-BC6D-74CE7AA05D00}" type="presParOf" srcId="{DA9DB40B-10A2-6549-8CE6-45E35DB241C4}" destId="{0E57CBC7-53CF-2D4C-911F-23AE87C9F8A6}" srcOrd="10" destOrd="0" presId="urn:microsoft.com/office/officeart/2008/layout/HalfCircleOrganizationChart"/>
    <dgm:cxn modelId="{B4CEC808-EB5D-EC43-8C6C-1A9839E88A0C}" type="presParOf" srcId="{DA9DB40B-10A2-6549-8CE6-45E35DB241C4}" destId="{2360B7DE-6084-7B43-95B6-3B5A1B11F33B}" srcOrd="11" destOrd="0" presId="urn:microsoft.com/office/officeart/2008/layout/HalfCircleOrganizationChart"/>
    <dgm:cxn modelId="{A4E9A6AA-7680-8545-A366-F6D586A8185A}" type="presParOf" srcId="{2360B7DE-6084-7B43-95B6-3B5A1B11F33B}" destId="{9C106579-C98C-0945-B171-43721BB8AF87}" srcOrd="0" destOrd="0" presId="urn:microsoft.com/office/officeart/2008/layout/HalfCircleOrganizationChart"/>
    <dgm:cxn modelId="{F73D28FA-413A-6445-A765-DA1F405F7510}" type="presParOf" srcId="{9C106579-C98C-0945-B171-43721BB8AF87}" destId="{62127F21-C70B-4E42-9CB5-58E43488E8E0}" srcOrd="0" destOrd="0" presId="urn:microsoft.com/office/officeart/2008/layout/HalfCircleOrganizationChart"/>
    <dgm:cxn modelId="{7558BE0D-94A9-AE45-AEB3-29FD43B4E39F}" type="presParOf" srcId="{9C106579-C98C-0945-B171-43721BB8AF87}" destId="{B51765D7-8E85-8B47-884D-CE9E4F3209A3}" srcOrd="1" destOrd="0" presId="urn:microsoft.com/office/officeart/2008/layout/HalfCircleOrganizationChart"/>
    <dgm:cxn modelId="{7B1EED10-6536-DA45-8E25-74913F0B532F}" type="presParOf" srcId="{9C106579-C98C-0945-B171-43721BB8AF87}" destId="{1B1D3AC4-E677-6C4D-B720-D8B48987F84A}" srcOrd="2" destOrd="0" presId="urn:microsoft.com/office/officeart/2008/layout/HalfCircleOrganizationChart"/>
    <dgm:cxn modelId="{D276B048-9882-B74D-AA4F-927ADA0AFACA}" type="presParOf" srcId="{9C106579-C98C-0945-B171-43721BB8AF87}" destId="{A6365DE7-6A44-1B45-B36E-CAA0EBA62F3A}" srcOrd="3" destOrd="0" presId="urn:microsoft.com/office/officeart/2008/layout/HalfCircleOrganizationChart"/>
    <dgm:cxn modelId="{EACCA62C-F943-3141-8826-D75B08BA3823}" type="presParOf" srcId="{2360B7DE-6084-7B43-95B6-3B5A1B11F33B}" destId="{CB668605-1EAD-E543-B689-486D6E998298}" srcOrd="1" destOrd="0" presId="urn:microsoft.com/office/officeart/2008/layout/HalfCircleOrganizationChart"/>
    <dgm:cxn modelId="{8F4A1F89-FE36-C445-B837-DC5AD21F88F5}" type="presParOf" srcId="{2360B7DE-6084-7B43-95B6-3B5A1B11F33B}" destId="{47C193B0-DFD6-6649-9C89-F295EF7B8079}" srcOrd="2" destOrd="0" presId="urn:microsoft.com/office/officeart/2008/layout/HalfCircleOrganizationChart"/>
    <dgm:cxn modelId="{25848A8F-38C5-474F-9846-6E0E4C1ACD27}" type="presParOf" srcId="{0D3AFB1C-807B-F345-B8E1-9CBFCB5D2C74}" destId="{FC5341F8-8C57-4440-8FCC-BD7DBB390F13}" srcOrd="2" destOrd="0" presId="urn:microsoft.com/office/officeart/2008/layout/HalfCircleOrganizationChar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7CBC7-53CF-2D4C-911F-23AE87C9F8A6}">
      <dsp:nvSpPr>
        <dsp:cNvPr id="0" name=""/>
        <dsp:cNvSpPr/>
      </dsp:nvSpPr>
      <dsp:spPr>
        <a:xfrm>
          <a:off x="5257800" y="538663"/>
          <a:ext cx="3247174" cy="225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711"/>
              </a:lnTo>
              <a:lnTo>
                <a:pt x="3247174" y="112711"/>
              </a:lnTo>
              <a:lnTo>
                <a:pt x="3247174" y="2254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7860EA-AE93-5E4C-909B-3D6B6656FE26}">
      <dsp:nvSpPr>
        <dsp:cNvPr id="0" name=""/>
        <dsp:cNvSpPr/>
      </dsp:nvSpPr>
      <dsp:spPr>
        <a:xfrm>
          <a:off x="5257800" y="538663"/>
          <a:ext cx="1948304" cy="225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711"/>
              </a:lnTo>
              <a:lnTo>
                <a:pt x="1948304" y="112711"/>
              </a:lnTo>
              <a:lnTo>
                <a:pt x="1948304" y="2254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7CF19-0549-1544-918C-ADCA9A99DB07}">
      <dsp:nvSpPr>
        <dsp:cNvPr id="0" name=""/>
        <dsp:cNvSpPr/>
      </dsp:nvSpPr>
      <dsp:spPr>
        <a:xfrm>
          <a:off x="5257800" y="538663"/>
          <a:ext cx="649434" cy="225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711"/>
              </a:lnTo>
              <a:lnTo>
                <a:pt x="649434" y="112711"/>
              </a:lnTo>
              <a:lnTo>
                <a:pt x="649434" y="2254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0E2F23-CB80-164C-A4DF-C6A474A99EEA}">
      <dsp:nvSpPr>
        <dsp:cNvPr id="0" name=""/>
        <dsp:cNvSpPr/>
      </dsp:nvSpPr>
      <dsp:spPr>
        <a:xfrm>
          <a:off x="4608365" y="538663"/>
          <a:ext cx="649434" cy="225423"/>
        </a:xfrm>
        <a:custGeom>
          <a:avLst/>
          <a:gdLst/>
          <a:ahLst/>
          <a:cxnLst/>
          <a:rect l="0" t="0" r="0" b="0"/>
          <a:pathLst>
            <a:path>
              <a:moveTo>
                <a:pt x="649434" y="0"/>
              </a:moveTo>
              <a:lnTo>
                <a:pt x="649434" y="112711"/>
              </a:lnTo>
              <a:lnTo>
                <a:pt x="0" y="112711"/>
              </a:lnTo>
              <a:lnTo>
                <a:pt x="0" y="2254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E00EE6-C1CA-3A4C-8EC3-59DEB4A4C729}">
      <dsp:nvSpPr>
        <dsp:cNvPr id="0" name=""/>
        <dsp:cNvSpPr/>
      </dsp:nvSpPr>
      <dsp:spPr>
        <a:xfrm>
          <a:off x="3309495" y="538663"/>
          <a:ext cx="1948304" cy="225423"/>
        </a:xfrm>
        <a:custGeom>
          <a:avLst/>
          <a:gdLst/>
          <a:ahLst/>
          <a:cxnLst/>
          <a:rect l="0" t="0" r="0" b="0"/>
          <a:pathLst>
            <a:path>
              <a:moveTo>
                <a:pt x="1948304" y="0"/>
              </a:moveTo>
              <a:lnTo>
                <a:pt x="1948304" y="112711"/>
              </a:lnTo>
              <a:lnTo>
                <a:pt x="0" y="112711"/>
              </a:lnTo>
              <a:lnTo>
                <a:pt x="0" y="2254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049B30-61E8-A541-A939-6B5785ADE876}">
      <dsp:nvSpPr>
        <dsp:cNvPr id="0" name=""/>
        <dsp:cNvSpPr/>
      </dsp:nvSpPr>
      <dsp:spPr>
        <a:xfrm>
          <a:off x="2010625" y="1300810"/>
          <a:ext cx="493785" cy="2608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8474"/>
              </a:lnTo>
              <a:lnTo>
                <a:pt x="493785" y="26084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C5D06F-272B-024C-9291-DBD566319F9B}">
      <dsp:nvSpPr>
        <dsp:cNvPr id="0" name=""/>
        <dsp:cNvSpPr/>
      </dsp:nvSpPr>
      <dsp:spPr>
        <a:xfrm>
          <a:off x="2010625" y="1300810"/>
          <a:ext cx="493785" cy="18463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327"/>
              </a:lnTo>
              <a:lnTo>
                <a:pt x="493785" y="184632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615E4E-669F-9E48-8961-7290A5FC1C80}">
      <dsp:nvSpPr>
        <dsp:cNvPr id="0" name=""/>
        <dsp:cNvSpPr/>
      </dsp:nvSpPr>
      <dsp:spPr>
        <a:xfrm>
          <a:off x="2010625" y="1300810"/>
          <a:ext cx="493785" cy="1084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4180"/>
              </a:lnTo>
              <a:lnTo>
                <a:pt x="493785" y="10841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FBD128-BE1A-F041-B377-230054F4DC7D}">
      <dsp:nvSpPr>
        <dsp:cNvPr id="0" name=""/>
        <dsp:cNvSpPr/>
      </dsp:nvSpPr>
      <dsp:spPr>
        <a:xfrm>
          <a:off x="2010625" y="1300810"/>
          <a:ext cx="493785" cy="322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033"/>
              </a:lnTo>
              <a:lnTo>
                <a:pt x="493785" y="32203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628C2B-8A5E-554D-98AE-9F13ABC751D8}">
      <dsp:nvSpPr>
        <dsp:cNvPr id="0" name=""/>
        <dsp:cNvSpPr/>
      </dsp:nvSpPr>
      <dsp:spPr>
        <a:xfrm>
          <a:off x="2010625" y="538663"/>
          <a:ext cx="3247174" cy="225423"/>
        </a:xfrm>
        <a:custGeom>
          <a:avLst/>
          <a:gdLst/>
          <a:ahLst/>
          <a:cxnLst/>
          <a:rect l="0" t="0" r="0" b="0"/>
          <a:pathLst>
            <a:path>
              <a:moveTo>
                <a:pt x="3247174" y="0"/>
              </a:moveTo>
              <a:lnTo>
                <a:pt x="3247174" y="112711"/>
              </a:lnTo>
              <a:lnTo>
                <a:pt x="0" y="112711"/>
              </a:lnTo>
              <a:lnTo>
                <a:pt x="0" y="2254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45CAB-D775-564E-8C68-FC6BF71F047F}">
      <dsp:nvSpPr>
        <dsp:cNvPr id="0" name=""/>
        <dsp:cNvSpPr/>
      </dsp:nvSpPr>
      <dsp:spPr>
        <a:xfrm>
          <a:off x="4853097" y="1940"/>
          <a:ext cx="809405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B10A24-10B1-1E43-B0FA-295DD6DD474D}">
      <dsp:nvSpPr>
        <dsp:cNvPr id="0" name=""/>
        <dsp:cNvSpPr/>
      </dsp:nvSpPr>
      <dsp:spPr>
        <a:xfrm>
          <a:off x="4853097" y="1940"/>
          <a:ext cx="809405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80B596-20D0-7446-94F7-7BFF5DC9A898}">
      <dsp:nvSpPr>
        <dsp:cNvPr id="0" name=""/>
        <dsp:cNvSpPr/>
      </dsp:nvSpPr>
      <dsp:spPr>
        <a:xfrm>
          <a:off x="4448394" y="98550"/>
          <a:ext cx="1618810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 err="1"/>
            <a:t>Nyon_data</a:t>
          </a:r>
          <a:r>
            <a:rPr lang="pt-PT" sz="1300" kern="1200" dirty="0"/>
            <a:t> </a:t>
          </a:r>
          <a:r>
            <a:rPr lang="pt-PT" sz="1300" kern="1200" dirty="0" err="1"/>
            <a:t>Folder</a:t>
          </a:r>
          <a:endParaRPr lang="pt-PT" sz="1300" kern="1200" dirty="0"/>
        </a:p>
      </dsp:txBody>
      <dsp:txXfrm>
        <a:off x="4448394" y="98550"/>
        <a:ext cx="1618810" cy="343502"/>
      </dsp:txXfrm>
    </dsp:sp>
    <dsp:sp modelId="{F9CCA146-EF9F-AA4D-82B5-E41344AE95B2}">
      <dsp:nvSpPr>
        <dsp:cNvPr id="0" name=""/>
        <dsp:cNvSpPr/>
      </dsp:nvSpPr>
      <dsp:spPr>
        <a:xfrm>
          <a:off x="1742264" y="764087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68A88-340D-DE4B-8F1E-90416EDE0B16}">
      <dsp:nvSpPr>
        <dsp:cNvPr id="0" name=""/>
        <dsp:cNvSpPr/>
      </dsp:nvSpPr>
      <dsp:spPr>
        <a:xfrm>
          <a:off x="1742264" y="764087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A3619-C15E-0342-AB19-4717F169E362}">
      <dsp:nvSpPr>
        <dsp:cNvPr id="0" name=""/>
        <dsp:cNvSpPr/>
      </dsp:nvSpPr>
      <dsp:spPr>
        <a:xfrm>
          <a:off x="1473902" y="860697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/>
            <a:t>Ankle_30.csv</a:t>
          </a:r>
        </a:p>
      </dsp:txBody>
      <dsp:txXfrm>
        <a:off x="1473902" y="860697"/>
        <a:ext cx="1073446" cy="343502"/>
      </dsp:txXfrm>
    </dsp:sp>
    <dsp:sp modelId="{AB2046ED-9B43-CB44-9333-F15F40FC667E}">
      <dsp:nvSpPr>
        <dsp:cNvPr id="0" name=""/>
        <dsp:cNvSpPr/>
      </dsp:nvSpPr>
      <dsp:spPr>
        <a:xfrm>
          <a:off x="2440003" y="1526234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72A32D-2C03-C34E-BAFF-3D424413A2E6}">
      <dsp:nvSpPr>
        <dsp:cNvPr id="0" name=""/>
        <dsp:cNvSpPr/>
      </dsp:nvSpPr>
      <dsp:spPr>
        <a:xfrm>
          <a:off x="2440003" y="1526234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50D0E2-234A-FB44-ADD2-694CD30227A3}">
      <dsp:nvSpPr>
        <dsp:cNvPr id="0" name=""/>
        <dsp:cNvSpPr/>
      </dsp:nvSpPr>
      <dsp:spPr>
        <a:xfrm>
          <a:off x="2171642" y="1622844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/>
            <a:t>time (s)</a:t>
          </a:r>
        </a:p>
      </dsp:txBody>
      <dsp:txXfrm>
        <a:off x="2171642" y="1622844"/>
        <a:ext cx="1073446" cy="343502"/>
      </dsp:txXfrm>
    </dsp:sp>
    <dsp:sp modelId="{D6B97CE5-5079-0D46-A15B-B9972B52BE5D}">
      <dsp:nvSpPr>
        <dsp:cNvPr id="0" name=""/>
        <dsp:cNvSpPr/>
      </dsp:nvSpPr>
      <dsp:spPr>
        <a:xfrm>
          <a:off x="2440003" y="2288380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69609-BAB5-844A-BF59-5DAB8AA6014F}">
      <dsp:nvSpPr>
        <dsp:cNvPr id="0" name=""/>
        <dsp:cNvSpPr/>
      </dsp:nvSpPr>
      <dsp:spPr>
        <a:xfrm>
          <a:off x="2440003" y="2288380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9FEB8-7B53-5948-B0A0-1F82E5E930C0}">
      <dsp:nvSpPr>
        <dsp:cNvPr id="0" name=""/>
        <dsp:cNvSpPr/>
      </dsp:nvSpPr>
      <dsp:spPr>
        <a:xfrm>
          <a:off x="2171642" y="2384990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 err="1"/>
            <a:t>Acc</a:t>
          </a:r>
          <a:r>
            <a:rPr lang="pt-PT" sz="1300" kern="1200" dirty="0"/>
            <a:t>. X (g)</a:t>
          </a:r>
        </a:p>
      </dsp:txBody>
      <dsp:txXfrm>
        <a:off x="2171642" y="2384990"/>
        <a:ext cx="1073446" cy="343502"/>
      </dsp:txXfrm>
    </dsp:sp>
    <dsp:sp modelId="{EF965876-B933-0C44-BE32-217DAFF34659}">
      <dsp:nvSpPr>
        <dsp:cNvPr id="0" name=""/>
        <dsp:cNvSpPr/>
      </dsp:nvSpPr>
      <dsp:spPr>
        <a:xfrm>
          <a:off x="2440003" y="3050527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BAD99-2DF5-2945-A1EB-D407ECC0785B}">
      <dsp:nvSpPr>
        <dsp:cNvPr id="0" name=""/>
        <dsp:cNvSpPr/>
      </dsp:nvSpPr>
      <dsp:spPr>
        <a:xfrm>
          <a:off x="2440003" y="3050527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DB92C6-6CDC-9443-AAC7-1DD8931260FD}">
      <dsp:nvSpPr>
        <dsp:cNvPr id="0" name=""/>
        <dsp:cNvSpPr/>
      </dsp:nvSpPr>
      <dsp:spPr>
        <a:xfrm>
          <a:off x="2171642" y="3147137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 err="1"/>
            <a:t>Acc</a:t>
          </a:r>
          <a:r>
            <a:rPr lang="pt-PT" sz="1300" kern="1200" dirty="0"/>
            <a:t>. Y (g)</a:t>
          </a:r>
        </a:p>
      </dsp:txBody>
      <dsp:txXfrm>
        <a:off x="2171642" y="3147137"/>
        <a:ext cx="1073446" cy="343502"/>
      </dsp:txXfrm>
    </dsp:sp>
    <dsp:sp modelId="{9764B36D-7729-314F-83EE-681DF08873F5}">
      <dsp:nvSpPr>
        <dsp:cNvPr id="0" name=""/>
        <dsp:cNvSpPr/>
      </dsp:nvSpPr>
      <dsp:spPr>
        <a:xfrm>
          <a:off x="2440003" y="3812674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C248DE-6C71-6841-9D1A-A556E38E2258}">
      <dsp:nvSpPr>
        <dsp:cNvPr id="0" name=""/>
        <dsp:cNvSpPr/>
      </dsp:nvSpPr>
      <dsp:spPr>
        <a:xfrm>
          <a:off x="2440003" y="3812674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CD734-95E1-784B-8C16-4534E1F9E563}">
      <dsp:nvSpPr>
        <dsp:cNvPr id="0" name=""/>
        <dsp:cNvSpPr/>
      </dsp:nvSpPr>
      <dsp:spPr>
        <a:xfrm>
          <a:off x="2171642" y="3909284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 err="1"/>
            <a:t>Acc</a:t>
          </a:r>
          <a:r>
            <a:rPr lang="pt-PT" sz="1300" kern="1200" dirty="0"/>
            <a:t>. Z (g)</a:t>
          </a:r>
        </a:p>
      </dsp:txBody>
      <dsp:txXfrm>
        <a:off x="2171642" y="3909284"/>
        <a:ext cx="1073446" cy="343502"/>
      </dsp:txXfrm>
    </dsp:sp>
    <dsp:sp modelId="{126A1DA5-30F1-0F42-8AB6-784B7C40F6D3}">
      <dsp:nvSpPr>
        <dsp:cNvPr id="0" name=""/>
        <dsp:cNvSpPr/>
      </dsp:nvSpPr>
      <dsp:spPr>
        <a:xfrm>
          <a:off x="3041133" y="764087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C41F05-F0FE-5745-A6FD-F7E49C390BC4}">
      <dsp:nvSpPr>
        <dsp:cNvPr id="0" name=""/>
        <dsp:cNvSpPr/>
      </dsp:nvSpPr>
      <dsp:spPr>
        <a:xfrm>
          <a:off x="3041133" y="764087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9C8657-BA07-984C-A7F8-0D3A442374C4}">
      <dsp:nvSpPr>
        <dsp:cNvPr id="0" name=""/>
        <dsp:cNvSpPr/>
      </dsp:nvSpPr>
      <dsp:spPr>
        <a:xfrm>
          <a:off x="2772772" y="860697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/>
            <a:t>Ankle_45.csv</a:t>
          </a:r>
        </a:p>
      </dsp:txBody>
      <dsp:txXfrm>
        <a:off x="2772772" y="860697"/>
        <a:ext cx="1073446" cy="343502"/>
      </dsp:txXfrm>
    </dsp:sp>
    <dsp:sp modelId="{D4BF7C77-7074-2241-9229-FF1B9548D6AD}">
      <dsp:nvSpPr>
        <dsp:cNvPr id="0" name=""/>
        <dsp:cNvSpPr/>
      </dsp:nvSpPr>
      <dsp:spPr>
        <a:xfrm>
          <a:off x="4340003" y="764087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9E7C4C-4149-6E4C-AD08-54403538C2D9}">
      <dsp:nvSpPr>
        <dsp:cNvPr id="0" name=""/>
        <dsp:cNvSpPr/>
      </dsp:nvSpPr>
      <dsp:spPr>
        <a:xfrm>
          <a:off x="4340003" y="764087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46775-C136-904D-8732-E99FB9B6E3BA}">
      <dsp:nvSpPr>
        <dsp:cNvPr id="0" name=""/>
        <dsp:cNvSpPr/>
      </dsp:nvSpPr>
      <dsp:spPr>
        <a:xfrm>
          <a:off x="4071642" y="860697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/>
            <a:t>Ankle_90.csv</a:t>
          </a:r>
        </a:p>
      </dsp:txBody>
      <dsp:txXfrm>
        <a:off x="4071642" y="860697"/>
        <a:ext cx="1073446" cy="343502"/>
      </dsp:txXfrm>
    </dsp:sp>
    <dsp:sp modelId="{995A0F24-4B72-D148-862E-F1923DE24879}">
      <dsp:nvSpPr>
        <dsp:cNvPr id="0" name=""/>
        <dsp:cNvSpPr/>
      </dsp:nvSpPr>
      <dsp:spPr>
        <a:xfrm>
          <a:off x="5638873" y="764087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F599A7-3DE5-CF44-BFE9-6A2B154EC420}">
      <dsp:nvSpPr>
        <dsp:cNvPr id="0" name=""/>
        <dsp:cNvSpPr/>
      </dsp:nvSpPr>
      <dsp:spPr>
        <a:xfrm>
          <a:off x="5638873" y="764087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A9EC8-D2FD-704C-B592-6CF021BD2926}">
      <dsp:nvSpPr>
        <dsp:cNvPr id="0" name=""/>
        <dsp:cNvSpPr/>
      </dsp:nvSpPr>
      <dsp:spPr>
        <a:xfrm>
          <a:off x="5370511" y="860697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/>
            <a:t>Knee_30.csv</a:t>
          </a:r>
        </a:p>
      </dsp:txBody>
      <dsp:txXfrm>
        <a:off x="5370511" y="860697"/>
        <a:ext cx="1073446" cy="343502"/>
      </dsp:txXfrm>
    </dsp:sp>
    <dsp:sp modelId="{B4292D40-E73D-144E-8622-08E6ACB7EB98}">
      <dsp:nvSpPr>
        <dsp:cNvPr id="0" name=""/>
        <dsp:cNvSpPr/>
      </dsp:nvSpPr>
      <dsp:spPr>
        <a:xfrm>
          <a:off x="6937743" y="764087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3D93FE-7BCF-C946-926B-9C4624F3AC2F}">
      <dsp:nvSpPr>
        <dsp:cNvPr id="0" name=""/>
        <dsp:cNvSpPr/>
      </dsp:nvSpPr>
      <dsp:spPr>
        <a:xfrm>
          <a:off x="6937743" y="764087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DD68A-9952-DD4A-A9B5-14806F53E6B6}">
      <dsp:nvSpPr>
        <dsp:cNvPr id="0" name=""/>
        <dsp:cNvSpPr/>
      </dsp:nvSpPr>
      <dsp:spPr>
        <a:xfrm>
          <a:off x="6669381" y="860697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/>
            <a:t>...</a:t>
          </a:r>
        </a:p>
      </dsp:txBody>
      <dsp:txXfrm>
        <a:off x="6669381" y="860697"/>
        <a:ext cx="1073446" cy="343502"/>
      </dsp:txXfrm>
    </dsp:sp>
    <dsp:sp modelId="{B51765D7-8E85-8B47-884D-CE9E4F3209A3}">
      <dsp:nvSpPr>
        <dsp:cNvPr id="0" name=""/>
        <dsp:cNvSpPr/>
      </dsp:nvSpPr>
      <dsp:spPr>
        <a:xfrm>
          <a:off x="8236612" y="764087"/>
          <a:ext cx="536723" cy="53672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D3AC4-E677-6C4D-B720-D8B48987F84A}">
      <dsp:nvSpPr>
        <dsp:cNvPr id="0" name=""/>
        <dsp:cNvSpPr/>
      </dsp:nvSpPr>
      <dsp:spPr>
        <a:xfrm>
          <a:off x="8236612" y="764087"/>
          <a:ext cx="536723" cy="53672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127F21-C70B-4E42-9CB5-58E43488E8E0}">
      <dsp:nvSpPr>
        <dsp:cNvPr id="0" name=""/>
        <dsp:cNvSpPr/>
      </dsp:nvSpPr>
      <dsp:spPr>
        <a:xfrm>
          <a:off x="7968251" y="860697"/>
          <a:ext cx="1073446" cy="34350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300" kern="1200" dirty="0"/>
            <a:t>Hip_90.csv</a:t>
          </a:r>
        </a:p>
      </dsp:txBody>
      <dsp:txXfrm>
        <a:off x="7968251" y="860697"/>
        <a:ext cx="1073446" cy="343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BB80C94A-2909-40A9-A479-39BB6A861A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13B27BC5-64D4-BC21-ADF3-54A8A9BA2E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A9DD0-6DD5-D24E-A9FA-740BC1703A56}" type="datetimeFigureOut">
              <a:rPr lang="pt-PT" smtClean="0"/>
              <a:t>04/10/23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9C5F9F0D-ECCD-3B2A-717F-566E7F157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631A0EA4-1FDC-6211-DA72-3F8704B570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3CA05-571B-A04E-9116-92E8F1AECAFB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709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E9531-0761-E849-9FA9-A87E88F30603}" type="datetimeFigureOut">
              <a:rPr lang="pt-PT" smtClean="0"/>
              <a:t>04/10/23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EACC1-900B-E743-B230-C684777228E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41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2021, Portugal ranked fourth on the list of the oldest population countries in Europe</a:t>
            </a:r>
            <a:r>
              <a:rPr lang="en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5EACC1-900B-E743-B230-C684777228E1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473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525F47-518E-C084-0C5A-5491FA402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>
                <a:latin typeface="Arial Rounded MT Bold" panose="020F0704030504030204" pitchFamily="34" charset="77"/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98173BE-E7DA-7DF8-AB45-501DF9DBB1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 Rounded MT Bold" panose="020F070403050403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16B91CF-D3D3-6705-ED93-B097292C9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dirty="0"/>
              <a:t>4th </a:t>
            </a:r>
            <a:r>
              <a:rPr lang="pt-PT" dirty="0" err="1"/>
              <a:t>October</a:t>
            </a:r>
            <a:r>
              <a:rPr lang="pt-PT" dirty="0"/>
              <a:t> 2023</a:t>
            </a: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355705B-6540-8527-1759-E7123332D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/>
              <a:t>NSCA’23</a:t>
            </a:r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D713DCF-9566-5CBE-2DCA-795B9F82E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‹#›</a:t>
            </a:fld>
            <a:endParaRPr lang="pt-PT" dirty="0"/>
          </a:p>
        </p:txBody>
      </p:sp>
      <p:pic>
        <p:nvPicPr>
          <p:cNvPr id="7" name="Picture 4" descr="C:\Users\Antoninho\Desktop\Imagem1.png">
            <a:extLst>
              <a:ext uri="{FF2B5EF4-FFF2-40B4-BE49-F238E27FC236}">
                <a16:creationId xmlns:a16="http://schemas.microsoft.com/office/drawing/2014/main" id="{BF6C5619-C3B6-4BDA-98BA-F8A7E1C7EB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3116"/>
            <a:ext cx="1495168" cy="1234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287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3574F8-F97D-AE08-26D6-B2FB61C3C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Arial Rounded MT Bold" panose="020F0704030504030204" pitchFamily="34" charset="77"/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6D4B6CE-29B0-05F7-8FC9-9986B8DF97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Rounded MT Bold" panose="020F0704030504030204" pitchFamily="34" charset="77"/>
              </a:defRPr>
            </a:lvl1pPr>
            <a:lvl2pPr>
              <a:defRPr>
                <a:latin typeface="Arial Rounded MT Bold" panose="020F0704030504030204" pitchFamily="34" charset="77"/>
              </a:defRPr>
            </a:lvl2pPr>
            <a:lvl3pPr>
              <a:defRPr>
                <a:latin typeface="Arial Rounded MT Bold" panose="020F0704030504030204" pitchFamily="34" charset="77"/>
              </a:defRPr>
            </a:lvl3pPr>
            <a:lvl4pPr>
              <a:defRPr>
                <a:latin typeface="Arial Rounded MT Bold" panose="020F0704030504030204" pitchFamily="34" charset="77"/>
              </a:defRPr>
            </a:lvl4pPr>
            <a:lvl5pPr>
              <a:defRPr>
                <a:latin typeface="Arial Rounded MT Bold" panose="020F0704030504030204" pitchFamily="34" charset="77"/>
              </a:defRPr>
            </a:lvl5pPr>
          </a:lstStyle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C52BFEF-A4FA-E164-E0E6-47B703335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dirty="0"/>
              <a:t>4th </a:t>
            </a:r>
            <a:r>
              <a:rPr lang="pt-PT" dirty="0" err="1"/>
              <a:t>October</a:t>
            </a:r>
            <a:r>
              <a:rPr lang="pt-PT" dirty="0"/>
              <a:t> 2023</a:t>
            </a: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304922F-89E6-322C-2B75-BF698029D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/>
              <a:t>SCA’23</a:t>
            </a:r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EC73D976-3A82-5B9F-B874-35A0B82B4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‹#›</a:t>
            </a:fld>
            <a:endParaRPr lang="pt-PT"/>
          </a:p>
        </p:txBody>
      </p:sp>
      <p:pic>
        <p:nvPicPr>
          <p:cNvPr id="7" name="Picture 4" descr="C:\Users\Antoninho\Desktop\Imagem1.png">
            <a:extLst>
              <a:ext uri="{FF2B5EF4-FFF2-40B4-BE49-F238E27FC236}">
                <a16:creationId xmlns:a16="http://schemas.microsoft.com/office/drawing/2014/main" id="{318864B6-9734-61C5-7283-C0B0B7982CD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60668" y="0"/>
            <a:ext cx="931332" cy="7687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293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A5837CA9-F592-D900-F379-96556638B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DE06AFD-A160-6E8D-D8AD-2C8D39CE1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BD4E891-B2A6-54DB-F5C8-7E2785B51A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4th </a:t>
            </a:r>
            <a:r>
              <a:rPr lang="pt-PT" dirty="0" err="1"/>
              <a:t>October</a:t>
            </a:r>
            <a:r>
              <a:rPr lang="pt-PT" dirty="0"/>
              <a:t> 2023</a:t>
            </a: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7BC1B5F-5E5C-B79F-6BF3-4569FF6EA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SCA’23</a:t>
            </a:r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C5092A63-6F26-7A07-4F06-407EB6BF3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73863-2E7F-BD41-8675-9BDE5D1BB5E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8129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C7254D"/>
          </a:solidFill>
          <a:latin typeface="Arial Rounded MT Bold" panose="020F0704030504030204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diagramLayout" Target="../diagrams/layout1.xml"/><Relationship Id="rId7" Type="http://schemas.openxmlformats.org/officeDocument/2006/relationships/hyperlink" Target="https://github.com/rdionisio1403/Nyon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066618-E991-0B12-AD4A-4751753C5C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5303" y="2645731"/>
            <a:ext cx="9425496" cy="1444096"/>
          </a:xfrm>
        </p:spPr>
        <p:txBody>
          <a:bodyPr>
            <a:normAutofit/>
          </a:bodyPr>
          <a:lstStyle/>
          <a:p>
            <a:pPr algn="r"/>
            <a:r>
              <a:rPr lang="en-GB" sz="3200" b="1">
                <a:solidFill>
                  <a:srgbClr val="C7254D"/>
                </a:solidFill>
                <a:latin typeface="Arial Rounded MT Bold" panose="020F0704030504030204" pitchFamily="34" charset="77"/>
              </a:rPr>
              <a:t>Nyon-data, a Fall Detection Dataset from a Hinged Board Apparatus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D29921C-F5E8-85B2-C087-4DE8349EE8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7134" y="267327"/>
            <a:ext cx="8957731" cy="800629"/>
          </a:xfrm>
        </p:spPr>
        <p:txBody>
          <a:bodyPr>
            <a:normAutofit fontScale="85000" lnSpcReduction="20000"/>
          </a:bodyPr>
          <a:lstStyle/>
          <a:p>
            <a:r>
              <a:rPr lang="en-GB" sz="3200" dirty="0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The 8th Smart City Applications International</a:t>
            </a:r>
          </a:p>
          <a:p>
            <a:r>
              <a:rPr lang="en-GB" sz="3200" dirty="0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 Conference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8C2164F7-F98B-3A30-7E69-63B929AF0162}"/>
              </a:ext>
            </a:extLst>
          </p:cNvPr>
          <p:cNvSpPr txBox="1">
            <a:spLocks/>
          </p:cNvSpPr>
          <p:nvPr/>
        </p:nvSpPr>
        <p:spPr>
          <a:xfrm>
            <a:off x="3268717" y="4422126"/>
            <a:ext cx="8305215" cy="8006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u="sng">
                <a:solidFill>
                  <a:srgbClr val="3C6BA4"/>
                </a:solidFill>
                <a:latin typeface="Arial Rounded MT Bold" panose="020F0704030504030204" pitchFamily="34" charset="77"/>
              </a:rPr>
              <a:t>Rogério Dionísio</a:t>
            </a:r>
            <a:r>
              <a:rPr lang="en-GB">
                <a:solidFill>
                  <a:srgbClr val="3C6BA4"/>
                </a:solidFill>
                <a:latin typeface="Arial Rounded MT Bold" panose="020F0704030504030204" pitchFamily="34" charset="77"/>
              </a:rPr>
              <a:t>, Ana Rafaela Rosa and Cassandra Sofia dos Santos Jesus</a:t>
            </a:r>
          </a:p>
          <a:p>
            <a:pPr algn="r"/>
            <a:r>
              <a:rPr lang="en-GB">
                <a:solidFill>
                  <a:srgbClr val="3C6BA4"/>
                </a:solidFill>
                <a:latin typeface="Arial Rounded MT Bold" panose="020F0704030504030204" pitchFamily="34" charset="77"/>
              </a:rPr>
              <a:t>Polytechnic Institute of Castelo Branco, Portugal</a:t>
            </a:r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DA8612BF-D260-8291-555A-76D25E7C54EA}"/>
              </a:ext>
            </a:extLst>
          </p:cNvPr>
          <p:cNvSpPr txBox="1">
            <a:spLocks/>
          </p:cNvSpPr>
          <p:nvPr/>
        </p:nvSpPr>
        <p:spPr>
          <a:xfrm>
            <a:off x="184933" y="6182697"/>
            <a:ext cx="5357615" cy="4908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>
                <a:solidFill>
                  <a:srgbClr val="3C6BA4"/>
                </a:solidFill>
                <a:latin typeface="Arial Rounded MT Bold" panose="020F0704030504030204" pitchFamily="34" charset="77"/>
              </a:rPr>
              <a:t>October 4th, 2023 – ESTP </a:t>
            </a:r>
            <a:r>
              <a:rPr lang="en-GB" sz="2000" dirty="0" err="1">
                <a:solidFill>
                  <a:srgbClr val="3C6BA4"/>
                </a:solidFill>
                <a:latin typeface="Arial Rounded MT Bold" panose="020F0704030504030204" pitchFamily="34" charset="77"/>
              </a:rPr>
              <a:t>Cachan</a:t>
            </a:r>
            <a:r>
              <a:rPr lang="en-GB" sz="2000" dirty="0">
                <a:solidFill>
                  <a:srgbClr val="3C6BA4"/>
                </a:solidFill>
                <a:latin typeface="Arial Rounded MT Bold" panose="020F0704030504030204" pitchFamily="34" charset="77"/>
              </a:rPr>
              <a:t>, Paris, France</a:t>
            </a:r>
          </a:p>
        </p:txBody>
      </p:sp>
      <p:pic>
        <p:nvPicPr>
          <p:cNvPr id="6" name="Picture 5" descr="A logo for a smart city application&#10;&#10;Description automatically generated">
            <a:extLst>
              <a:ext uri="{FF2B5EF4-FFF2-40B4-BE49-F238E27FC236}">
                <a16:creationId xmlns:a16="http://schemas.microsoft.com/office/drawing/2014/main" id="{55E272AB-BF8C-A96F-3D25-BC6DE4810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9749" y="152545"/>
            <a:ext cx="2229852" cy="103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068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0E79BA-5AD7-AF6C-C24D-CC4C8BC74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Results</a:t>
            </a:r>
            <a:endParaRPr lang="pt-PT" dirty="0"/>
          </a:p>
        </p:txBody>
      </p:sp>
      <p:graphicFrame>
        <p:nvGraphicFramePr>
          <p:cNvPr id="7" name="Marcador de Posição de Conteúdo 6">
            <a:extLst>
              <a:ext uri="{FF2B5EF4-FFF2-40B4-BE49-F238E27FC236}">
                <a16:creationId xmlns:a16="http://schemas.microsoft.com/office/drawing/2014/main" id="{E39A0F1E-8A85-1A53-7B38-BAB622BFA3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122081"/>
              </p:ext>
            </p:extLst>
          </p:nvPr>
        </p:nvGraphicFramePr>
        <p:xfrm>
          <a:off x="5313922" y="1572353"/>
          <a:ext cx="6593356" cy="4462692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542252">
                  <a:extLst>
                    <a:ext uri="{9D8B030D-6E8A-4147-A177-3AD203B41FA5}">
                      <a16:colId xmlns:a16="http://schemas.microsoft.com/office/drawing/2014/main" val="2904273264"/>
                    </a:ext>
                  </a:extLst>
                </a:gridCol>
                <a:gridCol w="965048">
                  <a:extLst>
                    <a:ext uri="{9D8B030D-6E8A-4147-A177-3AD203B41FA5}">
                      <a16:colId xmlns:a16="http://schemas.microsoft.com/office/drawing/2014/main" val="762009722"/>
                    </a:ext>
                  </a:extLst>
                </a:gridCol>
                <a:gridCol w="2155960">
                  <a:extLst>
                    <a:ext uri="{9D8B030D-6E8A-4147-A177-3AD203B41FA5}">
                      <a16:colId xmlns:a16="http://schemas.microsoft.com/office/drawing/2014/main" val="1661271784"/>
                    </a:ext>
                  </a:extLst>
                </a:gridCol>
                <a:gridCol w="965048">
                  <a:extLst>
                    <a:ext uri="{9D8B030D-6E8A-4147-A177-3AD203B41FA5}">
                      <a16:colId xmlns:a16="http://schemas.microsoft.com/office/drawing/2014/main" val="801524990"/>
                    </a:ext>
                  </a:extLst>
                </a:gridCol>
                <a:gridCol w="965048">
                  <a:extLst>
                    <a:ext uri="{9D8B030D-6E8A-4147-A177-3AD203B41FA5}">
                      <a16:colId xmlns:a16="http://schemas.microsoft.com/office/drawing/2014/main" val="380528077"/>
                    </a:ext>
                  </a:extLst>
                </a:gridCol>
              </a:tblGrid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Dataset file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AUC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 err="1">
                          <a:effectLst/>
                        </a:rPr>
                        <a:t>A</a:t>
                      </a:r>
                      <a:r>
                        <a:rPr lang="en-US" sz="1400" baseline="-25000" dirty="0" err="1">
                          <a:effectLst/>
                        </a:rPr>
                        <a:t>dsvm</a:t>
                      </a:r>
                      <a:r>
                        <a:rPr lang="en-US" sz="1400" dirty="0">
                          <a:effectLst/>
                        </a:rPr>
                        <a:t> best threshold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FPR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TPR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1410274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hankle_30.csv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83.1 %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0.35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13.6 %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92.5 %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2944802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hankle_45.csv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79.0 %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0.30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14.4 %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90.0 %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1586770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hankle_90.csv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76.0 %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0.20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18.6 %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90.5 %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9991548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knee_30.csv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72.4 %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0.35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11.7 %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87.7 %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1660145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knee_45.csv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62.8 %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0.25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14.0 %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78.5 %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3952945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knee_90.csv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72.0 %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0.40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10.0 %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99.8 %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8410644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hip_30.csv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87.0 %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0.30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15.0 %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93.7 %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1094750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hip_45.csv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82.3 %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0.40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15.2 %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81.0 %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9385241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hip_90.csv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80.3 %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0.25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20.3 %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88.2 %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3882792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Mean value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77.2 %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0.31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14.8 %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89.1 %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9543365"/>
                  </a:ext>
                </a:extLst>
              </a:tr>
              <a:tr h="371891"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Std Deviation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7.3 %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0.07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>
                          <a:effectLst/>
                        </a:rPr>
                        <a:t>3.16 %</a:t>
                      </a:r>
                      <a:endParaRPr lang="pt-P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 hangingPunct="0">
                        <a:lnSpc>
                          <a:spcPct val="100000"/>
                        </a:lnSpc>
                      </a:pPr>
                      <a:r>
                        <a:rPr lang="en-US" sz="1400" dirty="0">
                          <a:effectLst/>
                        </a:rPr>
                        <a:t>6.43 %</a:t>
                      </a:r>
                      <a:endParaRPr lang="pt-P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0378691"/>
                  </a:ext>
                </a:extLst>
              </a:tr>
            </a:tbl>
          </a:graphicData>
        </a:graphic>
      </p:graphicFrame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37DA3F1-04C4-D03D-B895-E9C97042E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/>
              <a:t>4th October 2023</a:t>
            </a:r>
            <a:endParaRPr lang="pt-PT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3C2189F-9856-FBE4-0FBA-08642F1E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SCA’23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532A3F6-5531-F075-B736-9475C717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10</a:t>
            </a:fld>
            <a:endParaRPr lang="pt-PT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DF91BF0-38F2-83DA-CD79-61E8DB4F6C71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4196379" cy="371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000" dirty="0" err="1"/>
              <a:t>Area</a:t>
            </a:r>
            <a:r>
              <a:rPr lang="pt-PT" sz="2000" dirty="0"/>
              <a:t> </a:t>
            </a:r>
            <a:r>
              <a:rPr lang="pt-PT" sz="2000" dirty="0" err="1"/>
              <a:t>Under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Curve: 77.2 %</a:t>
            </a:r>
          </a:p>
          <a:p>
            <a:endParaRPr lang="pt-PT" sz="2000" dirty="0"/>
          </a:p>
          <a:p>
            <a:r>
              <a:rPr lang="pt-PT" sz="2000" dirty="0" err="1"/>
              <a:t>Best</a:t>
            </a:r>
            <a:r>
              <a:rPr lang="pt-PT" sz="2000" dirty="0"/>
              <a:t> </a:t>
            </a:r>
            <a:r>
              <a:rPr lang="pt-PT" sz="2000" dirty="0" err="1"/>
              <a:t>Threshold</a:t>
            </a:r>
            <a:r>
              <a:rPr lang="pt-PT" sz="2000" dirty="0"/>
              <a:t> (DSVM): 0.23</a:t>
            </a:r>
          </a:p>
          <a:p>
            <a:pPr lvl="1"/>
            <a:r>
              <a:rPr lang="pt-PT" sz="1600" dirty="0"/>
              <a:t>FPR = 14.8 %</a:t>
            </a:r>
          </a:p>
          <a:p>
            <a:pPr lvl="1"/>
            <a:r>
              <a:rPr lang="pt-PT" sz="1600" dirty="0"/>
              <a:t>TPR = 89.1 %</a:t>
            </a:r>
          </a:p>
          <a:p>
            <a:endParaRPr lang="pt-PT" sz="2000" dirty="0"/>
          </a:p>
          <a:p>
            <a:r>
              <a:rPr lang="pt-PT" sz="2000" dirty="0"/>
              <a:t>No clear </a:t>
            </a:r>
            <a:r>
              <a:rPr lang="pt-PT" sz="2000" dirty="0" err="1"/>
              <a:t>correlation</a:t>
            </a:r>
            <a:r>
              <a:rPr lang="pt-PT" sz="2000" dirty="0"/>
              <a:t> </a:t>
            </a:r>
            <a:r>
              <a:rPr lang="pt-PT" sz="2000" dirty="0" err="1"/>
              <a:t>between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results</a:t>
            </a:r>
            <a:r>
              <a:rPr lang="pt-PT" sz="2000" dirty="0"/>
              <a:t> </a:t>
            </a:r>
            <a:r>
              <a:rPr lang="pt-PT" sz="2000" dirty="0" err="1"/>
              <a:t>and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sensor </a:t>
            </a:r>
            <a:r>
              <a:rPr lang="pt-PT" sz="2000" dirty="0" err="1"/>
              <a:t>position</a:t>
            </a:r>
            <a:r>
              <a:rPr lang="pt-PT" sz="2000" dirty="0"/>
              <a:t> </a:t>
            </a:r>
            <a:r>
              <a:rPr lang="pt-PT" sz="2000" dirty="0" err="1"/>
              <a:t>or</a:t>
            </a:r>
            <a:r>
              <a:rPr lang="pt-PT" sz="2000" dirty="0"/>
              <a:t> </a:t>
            </a:r>
            <a:r>
              <a:rPr lang="pt-PT" sz="2000" dirty="0" err="1"/>
              <a:t>angle</a:t>
            </a:r>
            <a:r>
              <a:rPr lang="pt-PT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4889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93025-FBAE-071A-403A-5C4842D97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PT" dirty="0"/>
              <a:t>inal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8252A-42A4-2868-AA28-E97386E785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T" dirty="0"/>
              <a:t>The Arduino UNO platform is simple to program but powerfull enough to fullfill the objectives of the datalogger.</a:t>
            </a:r>
          </a:p>
          <a:p>
            <a:pPr lvl="1"/>
            <a:r>
              <a:rPr lang="en-PT" dirty="0"/>
              <a:t>Limitation: Sampling time</a:t>
            </a:r>
          </a:p>
          <a:p>
            <a:r>
              <a:rPr lang="en-PT" dirty="0"/>
              <a:t>A new device is under development, battety powered and lightweight (Arduino Nano Sense)</a:t>
            </a:r>
          </a:p>
          <a:p>
            <a:pPr lvl="1"/>
            <a:r>
              <a:rPr lang="en-PT" dirty="0"/>
              <a:t>Energy restrictions</a:t>
            </a:r>
          </a:p>
          <a:p>
            <a:pPr lvl="1"/>
            <a:r>
              <a:rPr lang="en-PT" dirty="0"/>
              <a:t>Low computational complexity</a:t>
            </a:r>
          </a:p>
          <a:p>
            <a:pPr lvl="1"/>
            <a:r>
              <a:rPr lang="en-PT" dirty="0"/>
              <a:t>Simple algorithm</a:t>
            </a:r>
          </a:p>
          <a:p>
            <a:pPr lvl="1"/>
            <a:r>
              <a:rPr lang="en-PT" dirty="0"/>
              <a:t>WiFi / Bluetooth</a:t>
            </a:r>
          </a:p>
          <a:p>
            <a:endParaRPr lang="en-P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57C6D-9C6F-BCF4-254A-C54DB50B1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/>
              <a:t>4th October 2023</a:t>
            </a:r>
            <a:endParaRPr lang="pt-P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FCD51-E45F-B6FC-5C87-426503619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SCA’23</a:t>
            </a:r>
            <a:endParaRPr lang="pt-P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0A793-A987-46C5-C0DA-D973CBAD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11</a:t>
            </a:fld>
            <a:endParaRPr lang="pt-P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7BB7C7-CDFF-3203-B877-6C98C3270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709" y="4001294"/>
            <a:ext cx="3917093" cy="191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7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1DB25-976E-1A90-10EE-FDB387B7A7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PT" dirty="0"/>
              <a:t>Thank you for </a:t>
            </a:r>
            <a:r>
              <a:rPr lang="en-GB" dirty="0"/>
              <a:t>your Attention!</a:t>
            </a:r>
            <a:endParaRPr lang="en-P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EF11B2-C2B5-BA92-53C8-A2D10B86EC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3029990"/>
          </a:xfrm>
        </p:spPr>
        <p:txBody>
          <a:bodyPr>
            <a:normAutofit lnSpcReduction="10000"/>
          </a:bodyPr>
          <a:lstStyle/>
          <a:p>
            <a:endParaRPr lang="en-PT" dirty="0"/>
          </a:p>
          <a:p>
            <a:endParaRPr lang="en-PT" dirty="0"/>
          </a:p>
          <a:p>
            <a:endParaRPr lang="en-PT" dirty="0"/>
          </a:p>
          <a:p>
            <a:endParaRPr lang="en-PT" dirty="0"/>
          </a:p>
          <a:p>
            <a:endParaRPr lang="en-PT" dirty="0"/>
          </a:p>
          <a:p>
            <a:endParaRPr lang="en-PT" dirty="0"/>
          </a:p>
          <a:p>
            <a:r>
              <a:rPr lang="en-PT" dirty="0"/>
              <a:t>rdionisio@ipcb.pt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A8E704EE-1E74-FB80-9644-B97E0773D397}"/>
              </a:ext>
            </a:extLst>
          </p:cNvPr>
          <p:cNvSpPr txBox="1">
            <a:spLocks/>
          </p:cNvSpPr>
          <p:nvPr/>
        </p:nvSpPr>
        <p:spPr>
          <a:xfrm>
            <a:off x="1617134" y="259867"/>
            <a:ext cx="8957731" cy="80062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Arial Rounded MT Bold" panose="020F0704030504030204" pitchFamily="34" charset="77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200" dirty="0" err="1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The</a:t>
            </a:r>
            <a:r>
              <a:rPr lang="pt-PT" sz="3200" dirty="0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 8th </a:t>
            </a:r>
            <a:r>
              <a:rPr lang="pt-PT" sz="3200" dirty="0" err="1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Smart</a:t>
            </a:r>
            <a:r>
              <a:rPr lang="pt-PT" sz="3200" dirty="0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 </a:t>
            </a:r>
            <a:r>
              <a:rPr lang="pt-PT" sz="3200" dirty="0" err="1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City</a:t>
            </a:r>
            <a:r>
              <a:rPr lang="pt-PT" sz="3200" dirty="0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 </a:t>
            </a:r>
            <a:r>
              <a:rPr lang="pt-PT" sz="3200" dirty="0" err="1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Applications</a:t>
            </a:r>
            <a:r>
              <a:rPr lang="pt-PT" sz="3200" dirty="0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 </a:t>
            </a:r>
            <a:r>
              <a:rPr lang="pt-PT" sz="3200" dirty="0" err="1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International</a:t>
            </a:r>
            <a:endParaRPr lang="pt-PT" sz="3200" dirty="0">
              <a:solidFill>
                <a:srgbClr val="3C6BA4"/>
              </a:solidFill>
              <a:latin typeface="Arial Rounded MT Bold" panose="020F0704030504030204" pitchFamily="34" charset="77"/>
              <a:cs typeface="Arial" panose="020B0604020202020204" pitchFamily="34" charset="0"/>
            </a:endParaRPr>
          </a:p>
          <a:p>
            <a:r>
              <a:rPr lang="pt-PT" sz="3200" dirty="0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 </a:t>
            </a:r>
            <a:r>
              <a:rPr lang="pt-PT" sz="3200" dirty="0" err="1">
                <a:solidFill>
                  <a:srgbClr val="3C6BA4"/>
                </a:solidFill>
                <a:latin typeface="Arial Rounded MT Bold" panose="020F0704030504030204" pitchFamily="34" charset="77"/>
                <a:cs typeface="Arial" panose="020B0604020202020204" pitchFamily="34" charset="0"/>
              </a:rPr>
              <a:t>conference</a:t>
            </a:r>
            <a:endParaRPr lang="pt-PT" sz="3200" dirty="0">
              <a:solidFill>
                <a:srgbClr val="3C6BA4"/>
              </a:solidFill>
              <a:latin typeface="Arial Rounded MT Bold" panose="020F0704030504030204" pitchFamily="34" charset="77"/>
              <a:cs typeface="Arial" panose="020B06040202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99132F1-A215-67CA-A219-F7FF2C81C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877" y="3602038"/>
            <a:ext cx="20574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for a smart city application&#10;&#10;Description automatically generated">
            <a:extLst>
              <a:ext uri="{FF2B5EF4-FFF2-40B4-BE49-F238E27FC236}">
                <a16:creationId xmlns:a16="http://schemas.microsoft.com/office/drawing/2014/main" id="{AE507076-62AE-B4DA-DBAD-53B82C812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9749" y="152545"/>
            <a:ext cx="2229852" cy="103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698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BF22F-3017-FDF8-AAC4-7E84CDFC3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PT" dirty="0"/>
              <a:t>he team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11768F2-53CE-7B63-C69F-1E0AF78795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279" y="2166876"/>
            <a:ext cx="5804721" cy="301805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7933-01D0-36BB-4314-39A7BEB61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/>
              <a:t>4th October 2023</a:t>
            </a:r>
            <a:endParaRPr lang="pt-P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7F959D-709A-8BCD-7F4A-AEDC8340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SCA’23</a:t>
            </a:r>
            <a:endParaRPr lang="pt-P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566E4-363B-B105-8FE6-1B9417B97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2</a:t>
            </a:fld>
            <a:endParaRPr lang="pt-P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74A412-1D3E-399D-B013-D88D8DDFF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921" y="1008903"/>
            <a:ext cx="4432479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721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5A6245-EDC9-DCED-9767-A99FA36E9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dirty="0" err="1">
                <a:solidFill>
                  <a:srgbClr val="C7254D"/>
                </a:solidFill>
                <a:latin typeface="Arial Rounded MT Bold" panose="020F0704030504030204" pitchFamily="34" charset="77"/>
              </a:rPr>
              <a:t>Summary</a:t>
            </a:r>
            <a:endParaRPr lang="pt-PT" sz="4000" dirty="0">
              <a:solidFill>
                <a:srgbClr val="C7254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E057FB9-4166-B20E-2AD7-C091D2517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3C6BA4"/>
                </a:solidFill>
                <a:latin typeface="Arial Rounded MT Bold" panose="020F0704030504030204" pitchFamily="34" charset="77"/>
              </a:rPr>
              <a:t>Objectives</a:t>
            </a:r>
          </a:p>
          <a:p>
            <a:r>
              <a:rPr lang="en-GB" dirty="0">
                <a:solidFill>
                  <a:srgbClr val="3C6BA4"/>
                </a:solidFill>
                <a:latin typeface="Arial Rounded MT Bold" panose="020F0704030504030204" pitchFamily="34" charset="77"/>
              </a:rPr>
              <a:t>Dataset creation</a:t>
            </a:r>
          </a:p>
          <a:p>
            <a:r>
              <a:rPr lang="en-GB" dirty="0">
                <a:solidFill>
                  <a:srgbClr val="3C6BA4"/>
                </a:solidFill>
                <a:latin typeface="Arial Rounded MT Bold" panose="020F0704030504030204" pitchFamily="34" charset="77"/>
              </a:rPr>
              <a:t>Application with a fall detection algorithm</a:t>
            </a:r>
          </a:p>
          <a:p>
            <a:r>
              <a:rPr lang="en-GB" dirty="0">
                <a:solidFill>
                  <a:srgbClr val="3C6BA4"/>
                </a:solidFill>
              </a:rPr>
              <a:t>Results and analysis</a:t>
            </a:r>
          </a:p>
          <a:p>
            <a:r>
              <a:rPr lang="en-GB" dirty="0">
                <a:solidFill>
                  <a:srgbClr val="3C6BA4"/>
                </a:solidFill>
                <a:latin typeface="Arial Rounded MT Bold" panose="020F0704030504030204" pitchFamily="34" charset="77"/>
              </a:rPr>
              <a:t>Final comments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CDE3327-47F2-50DA-75B4-EF56C6306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dirty="0"/>
              <a:t>4th </a:t>
            </a:r>
            <a:r>
              <a:rPr lang="pt-PT" dirty="0" err="1"/>
              <a:t>October</a:t>
            </a:r>
            <a:r>
              <a:rPr lang="pt-PT" dirty="0"/>
              <a:t> 2023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69BA296D-C036-E19E-4A27-712303796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B9D0077-67F8-018D-DF9C-D8BEF93BA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/>
              <a:t>SCA’23</a:t>
            </a:r>
          </a:p>
        </p:txBody>
      </p:sp>
    </p:spTree>
    <p:extLst>
      <p:ext uri="{BB962C8B-B14F-4D97-AF65-F5344CB8AC3E}">
        <p14:creationId xmlns:p14="http://schemas.microsoft.com/office/powerpoint/2010/main" val="108086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15CF2-9EA7-0868-CD65-9FD0CB931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09442" cy="1325563"/>
          </a:xfrm>
        </p:spPr>
        <p:txBody>
          <a:bodyPr/>
          <a:lstStyle/>
          <a:p>
            <a:r>
              <a:rPr lang="en-PT" dirty="0"/>
              <a:t>Rationale and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D0062-B1E1-6749-9642-C10BFCDE4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75033" cy="4351338"/>
          </a:xfrm>
        </p:spPr>
        <p:txBody>
          <a:bodyPr>
            <a:normAutofit fontScale="92500" lnSpcReduction="10000"/>
          </a:bodyPr>
          <a:lstStyle/>
          <a:p>
            <a:r>
              <a:rPr lang="pt-PT" dirty="0"/>
              <a:t>Monitor </a:t>
            </a:r>
            <a:r>
              <a:rPr lang="pt-PT" dirty="0" err="1"/>
              <a:t>elder</a:t>
            </a:r>
            <a:r>
              <a:rPr lang="pt-PT" dirty="0"/>
              <a:t> </a:t>
            </a:r>
            <a:r>
              <a:rPr lang="pt-PT" dirty="0" err="1"/>
              <a:t>fall</a:t>
            </a:r>
            <a:r>
              <a:rPr lang="pt-PT" dirty="0"/>
              <a:t> </a:t>
            </a:r>
            <a:r>
              <a:rPr lang="pt-PT" dirty="0" err="1"/>
              <a:t>detection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create</a:t>
            </a:r>
            <a:r>
              <a:rPr lang="pt-PT" dirty="0"/>
              <a:t> a </a:t>
            </a:r>
            <a:r>
              <a:rPr lang="pt-PT" dirty="0" err="1"/>
              <a:t>warning</a:t>
            </a:r>
            <a:r>
              <a:rPr lang="pt-PT" dirty="0"/>
              <a:t> </a:t>
            </a:r>
            <a:r>
              <a:rPr lang="pt-PT" dirty="0" err="1"/>
              <a:t>system</a:t>
            </a:r>
            <a:endParaRPr lang="pt-PT" dirty="0"/>
          </a:p>
          <a:p>
            <a:r>
              <a:rPr lang="pt-PT" dirty="0" err="1"/>
              <a:t>Wearable</a:t>
            </a:r>
            <a:r>
              <a:rPr lang="pt-PT" dirty="0"/>
              <a:t> </a:t>
            </a:r>
            <a:r>
              <a:rPr lang="pt-PT" dirty="0" err="1"/>
              <a:t>device</a:t>
            </a:r>
            <a:endParaRPr lang="pt-PT" dirty="0"/>
          </a:p>
          <a:p>
            <a:r>
              <a:rPr lang="pt-PT" dirty="0" err="1"/>
              <a:t>Limited</a:t>
            </a:r>
            <a:r>
              <a:rPr lang="pt-PT" dirty="0"/>
              <a:t> </a:t>
            </a:r>
            <a:r>
              <a:rPr lang="pt-PT" dirty="0" err="1"/>
              <a:t>contact</a:t>
            </a:r>
            <a:r>
              <a:rPr lang="pt-PT" dirty="0"/>
              <a:t> </a:t>
            </a:r>
            <a:r>
              <a:rPr lang="pt-PT" dirty="0" err="1"/>
              <a:t>due</a:t>
            </a:r>
            <a:r>
              <a:rPr lang="pt-PT" dirty="0"/>
              <a:t> to COVID-19</a:t>
            </a:r>
            <a:endParaRPr lang="en-PT" dirty="0"/>
          </a:p>
          <a:p>
            <a:pPr marL="0" indent="0">
              <a:buNone/>
            </a:pPr>
            <a:endParaRPr lang="en-PT" dirty="0"/>
          </a:p>
          <a:p>
            <a:pPr marL="0" indent="0">
              <a:buNone/>
            </a:pPr>
            <a:r>
              <a:rPr lang="en-PT" dirty="0"/>
              <a:t>Objectives:</a:t>
            </a:r>
          </a:p>
          <a:p>
            <a:pPr lvl="1"/>
            <a:r>
              <a:rPr lang="en-PT" dirty="0"/>
              <a:t>Generate a dataset focused on the Portuguese population</a:t>
            </a:r>
          </a:p>
          <a:p>
            <a:pPr lvl="1"/>
            <a:r>
              <a:rPr lang="en-PT" dirty="0"/>
              <a:t>U</a:t>
            </a:r>
            <a:r>
              <a:rPr lang="en-GB" dirty="0"/>
              <a:t>s</a:t>
            </a:r>
            <a:r>
              <a:rPr lang="en-PT" dirty="0"/>
              <a:t>e </a:t>
            </a:r>
            <a:r>
              <a:rPr lang="en-GB" dirty="0"/>
              <a:t>an apparatus that mimics a human fall</a:t>
            </a:r>
            <a:endParaRPr lang="en-PT" dirty="0"/>
          </a:p>
          <a:p>
            <a:pPr lvl="1"/>
            <a:r>
              <a:rPr lang="en-GB" dirty="0"/>
              <a:t>T</a:t>
            </a:r>
            <a:r>
              <a:rPr lang="en-PT" dirty="0"/>
              <a:t>est the dataset with a fall detection algorithm</a:t>
            </a:r>
          </a:p>
          <a:p>
            <a:endParaRPr lang="en-PT" dirty="0"/>
          </a:p>
          <a:p>
            <a:endParaRPr lang="en-P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9162B-C16F-C207-0E84-64BA3E53C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dirty="0"/>
              <a:t>4th </a:t>
            </a:r>
            <a:r>
              <a:rPr lang="pt-PT" dirty="0" err="1"/>
              <a:t>October</a:t>
            </a:r>
            <a:r>
              <a:rPr lang="pt-PT" dirty="0"/>
              <a:t>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F914A-82BC-B330-4108-91E9BE938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/>
              <a:t>SCA’23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C0504-9182-0A09-480E-630A9C2B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4</a:t>
            </a:fld>
            <a:endParaRPr lang="pt-PT"/>
          </a:p>
        </p:txBody>
      </p:sp>
      <p:pic>
        <p:nvPicPr>
          <p:cNvPr id="10" name="Picture 9" descr="A person falling on the ground with a cane&#10;&#10;Description automatically generated">
            <a:extLst>
              <a:ext uri="{FF2B5EF4-FFF2-40B4-BE49-F238E27FC236}">
                <a16:creationId xmlns:a16="http://schemas.microsoft.com/office/drawing/2014/main" id="{D9444C70-BFE4-D223-3E1D-CC5B5A8EEB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75" r="6835"/>
          <a:stretch/>
        </p:blipFill>
        <p:spPr>
          <a:xfrm>
            <a:off x="7713233" y="2377252"/>
            <a:ext cx="3984812" cy="324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183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C01E46-239D-D8C3-B66A-E5E761219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Datalogger Circuit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9D9BCCB-83E5-FAA5-58D9-CF6A00D09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6444154" cy="4351338"/>
          </a:xfrm>
        </p:spPr>
        <p:txBody>
          <a:bodyPr>
            <a:normAutofit/>
          </a:bodyPr>
          <a:lstStyle/>
          <a:p>
            <a:r>
              <a:rPr lang="pt-PT" sz="2000" dirty="0" err="1"/>
              <a:t>An</a:t>
            </a:r>
            <a:r>
              <a:rPr lang="pt-PT" sz="2000" dirty="0"/>
              <a:t> </a:t>
            </a:r>
            <a:r>
              <a:rPr lang="pt-PT" sz="2000" dirty="0" err="1"/>
              <a:t>Arduino</a:t>
            </a:r>
            <a:r>
              <a:rPr lang="pt-PT" sz="2000" dirty="0"/>
              <a:t> UNO </a:t>
            </a:r>
            <a:r>
              <a:rPr lang="pt-PT" sz="2000" dirty="0" err="1"/>
              <a:t>board</a:t>
            </a:r>
            <a:r>
              <a:rPr lang="pt-PT" sz="2000" dirty="0"/>
              <a:t>;</a:t>
            </a:r>
          </a:p>
          <a:p>
            <a:r>
              <a:rPr lang="pt-PT" sz="2000" dirty="0"/>
              <a:t>A 3-Axis digital </a:t>
            </a:r>
            <a:r>
              <a:rPr lang="pt-PT" sz="2000" dirty="0" err="1"/>
              <a:t>accelerometer</a:t>
            </a:r>
            <a:r>
              <a:rPr lang="pt-PT" sz="2000" dirty="0"/>
              <a:t> (ADXL345);</a:t>
            </a:r>
          </a:p>
          <a:p>
            <a:r>
              <a:rPr lang="pt-PT" sz="2000" dirty="0"/>
              <a:t>A </a:t>
            </a:r>
            <a:r>
              <a:rPr lang="pt-PT" sz="2000" dirty="0" err="1"/>
              <a:t>micro-SD</a:t>
            </a:r>
            <a:r>
              <a:rPr lang="pt-PT" sz="2000" dirty="0"/>
              <a:t> </a:t>
            </a:r>
            <a:r>
              <a:rPr lang="pt-PT" sz="2000" dirty="0" err="1"/>
              <a:t>card</a:t>
            </a:r>
            <a:r>
              <a:rPr lang="pt-PT" sz="2000" dirty="0"/>
              <a:t> </a:t>
            </a:r>
            <a:r>
              <a:rPr lang="pt-PT" sz="2000" dirty="0" err="1"/>
              <a:t>reader</a:t>
            </a:r>
            <a:r>
              <a:rPr lang="pt-PT" sz="2000" dirty="0"/>
              <a:t> </a:t>
            </a:r>
            <a:r>
              <a:rPr lang="pt-PT" sz="2000" dirty="0" err="1"/>
              <a:t>breakout</a:t>
            </a:r>
            <a:r>
              <a:rPr lang="pt-PT" sz="2000" dirty="0"/>
              <a:t> </a:t>
            </a:r>
            <a:r>
              <a:rPr lang="pt-PT" sz="2000" dirty="0" err="1"/>
              <a:t>board</a:t>
            </a:r>
            <a:r>
              <a:rPr lang="pt-PT" sz="2000" dirty="0"/>
              <a:t> (</a:t>
            </a:r>
            <a:r>
              <a:rPr lang="pt-PT" sz="2000" dirty="0" err="1"/>
              <a:t>Adafruit</a:t>
            </a:r>
            <a:r>
              <a:rPr lang="pt-PT" sz="2000" dirty="0"/>
              <a:t>);</a:t>
            </a:r>
          </a:p>
          <a:p>
            <a:r>
              <a:rPr lang="pt-PT" sz="2000" dirty="0"/>
              <a:t>A </a:t>
            </a:r>
            <a:r>
              <a:rPr lang="pt-PT" sz="2000" dirty="0" err="1"/>
              <a:t>push-button</a:t>
            </a:r>
            <a:r>
              <a:rPr lang="pt-PT" sz="2000" dirty="0"/>
              <a:t> to </a:t>
            </a:r>
            <a:r>
              <a:rPr lang="pt-PT" sz="2000" dirty="0" err="1"/>
              <a:t>control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start</a:t>
            </a:r>
            <a:r>
              <a:rPr lang="pt-PT" sz="2000" dirty="0"/>
              <a:t> </a:t>
            </a:r>
            <a:r>
              <a:rPr lang="pt-PT" sz="2000" dirty="0" err="1"/>
              <a:t>and</a:t>
            </a:r>
            <a:r>
              <a:rPr lang="pt-PT" sz="2000" dirty="0"/>
              <a:t> </a:t>
            </a:r>
            <a:r>
              <a:rPr lang="pt-PT" sz="2000" dirty="0" err="1"/>
              <a:t>completion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data </a:t>
            </a:r>
            <a:r>
              <a:rPr lang="pt-PT" sz="2000" dirty="0" err="1"/>
              <a:t>collection</a:t>
            </a:r>
            <a:r>
              <a:rPr lang="pt-PT" sz="2000" dirty="0"/>
              <a:t> </a:t>
            </a:r>
            <a:r>
              <a:rPr lang="pt-PT" sz="2000" dirty="0" err="1"/>
              <a:t>process</a:t>
            </a:r>
            <a:r>
              <a:rPr lang="pt-PT" sz="2000" dirty="0"/>
              <a:t>;</a:t>
            </a:r>
          </a:p>
          <a:p>
            <a:r>
              <a:rPr lang="pt-PT" sz="2000" dirty="0"/>
              <a:t>A green LED to </a:t>
            </a:r>
            <a:r>
              <a:rPr lang="pt-PT" sz="2000" dirty="0" err="1"/>
              <a:t>signal</a:t>
            </a:r>
            <a:r>
              <a:rPr lang="pt-PT" sz="2000" dirty="0"/>
              <a:t> </a:t>
            </a:r>
            <a:r>
              <a:rPr lang="pt-PT" sz="2000" dirty="0" err="1"/>
              <a:t>when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SD-</a:t>
            </a:r>
            <a:r>
              <a:rPr lang="pt-PT" sz="2000" dirty="0" err="1"/>
              <a:t>card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 </a:t>
            </a:r>
            <a:r>
              <a:rPr lang="pt-PT" sz="2000" dirty="0" err="1"/>
              <a:t>recording</a:t>
            </a:r>
            <a:r>
              <a:rPr lang="pt-PT" sz="2000" dirty="0"/>
              <a:t>;</a:t>
            </a:r>
          </a:p>
          <a:p>
            <a:r>
              <a:rPr lang="pt-PT" sz="2000" dirty="0"/>
              <a:t>A </a:t>
            </a:r>
            <a:r>
              <a:rPr lang="pt-PT" sz="2000" dirty="0" err="1"/>
              <a:t>red</a:t>
            </a:r>
            <a:r>
              <a:rPr lang="pt-PT" sz="2000" dirty="0"/>
              <a:t> LED to </a:t>
            </a:r>
            <a:r>
              <a:rPr lang="pt-PT" sz="2000" dirty="0" err="1"/>
              <a:t>signal</a:t>
            </a:r>
            <a:r>
              <a:rPr lang="pt-PT" sz="2000" dirty="0"/>
              <a:t> </a:t>
            </a:r>
            <a:r>
              <a:rPr lang="pt-PT" sz="2000" dirty="0" err="1"/>
              <a:t>that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program</a:t>
            </a:r>
            <a:r>
              <a:rPr lang="pt-PT" sz="2000" dirty="0"/>
              <a:t> </a:t>
            </a:r>
            <a:r>
              <a:rPr lang="pt-PT" sz="2000" dirty="0" err="1"/>
              <a:t>was</a:t>
            </a:r>
            <a:r>
              <a:rPr lang="pt-PT" sz="2000" dirty="0"/>
              <a:t> </a:t>
            </a:r>
            <a:r>
              <a:rPr lang="pt-PT" sz="2000" dirty="0" err="1"/>
              <a:t>stopped</a:t>
            </a:r>
            <a:r>
              <a:rPr lang="pt-PT" sz="2000" dirty="0"/>
              <a:t> </a:t>
            </a:r>
            <a:r>
              <a:rPr lang="pt-PT" sz="2000" dirty="0" err="1"/>
              <a:t>successfully</a:t>
            </a:r>
            <a:r>
              <a:rPr lang="pt-PT" sz="2000" dirty="0"/>
              <a:t>;</a:t>
            </a:r>
          </a:p>
          <a:p>
            <a:r>
              <a:rPr lang="pt-PT" sz="2000" dirty="0" err="1"/>
              <a:t>Several</a:t>
            </a:r>
            <a:r>
              <a:rPr lang="pt-PT" sz="2000" dirty="0"/>
              <a:t> </a:t>
            </a:r>
            <a:r>
              <a:rPr lang="pt-PT" sz="2000" dirty="0" err="1"/>
              <a:t>resistors</a:t>
            </a:r>
            <a:r>
              <a:rPr lang="pt-PT" sz="2000" dirty="0"/>
              <a:t> for </a:t>
            </a:r>
            <a:r>
              <a:rPr lang="pt-PT" sz="2000" dirty="0" err="1"/>
              <a:t>current</a:t>
            </a:r>
            <a:r>
              <a:rPr lang="pt-PT" sz="2000" dirty="0"/>
              <a:t> </a:t>
            </a:r>
            <a:r>
              <a:rPr lang="pt-PT" sz="2000" dirty="0" err="1"/>
              <a:t>limitation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LED </a:t>
            </a:r>
            <a:r>
              <a:rPr lang="pt-PT" sz="2000" dirty="0" err="1"/>
              <a:t>and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push-button</a:t>
            </a:r>
            <a:r>
              <a:rPr lang="pt-PT" sz="2000" dirty="0"/>
              <a:t>;</a:t>
            </a:r>
          </a:p>
          <a:p>
            <a:endParaRPr lang="pt-PT" dirty="0"/>
          </a:p>
          <a:p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3BDFA34-271E-DF63-F836-426656DDF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/>
              <a:t>4th October 2023</a:t>
            </a:r>
            <a:endParaRPr lang="pt-PT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E0ACF3C-E3EA-5A5C-5CF2-EBFB93758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SCA’23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6E0873A-4C1F-5127-FA45-847DB9B95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5</a:t>
            </a:fld>
            <a:endParaRPr lang="pt-PT"/>
          </a:p>
        </p:txBody>
      </p:sp>
      <p:pic>
        <p:nvPicPr>
          <p:cNvPr id="7" name="image104.png" descr="A close-up of a circuit boardDescription automatically generated with low confidence">
            <a:extLst>
              <a:ext uri="{FF2B5EF4-FFF2-40B4-BE49-F238E27FC236}">
                <a16:creationId xmlns:a16="http://schemas.microsoft.com/office/drawing/2014/main" id="{5A494A55-B1CE-1403-136A-1ED349DD72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82354" y="2087654"/>
            <a:ext cx="4543097" cy="30862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40921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166C66-8C19-0EF0-1151-CE803B0CE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Hinged</a:t>
            </a:r>
            <a:r>
              <a:rPr lang="pt-PT" dirty="0"/>
              <a:t> </a:t>
            </a:r>
            <a:r>
              <a:rPr lang="pt-PT" dirty="0" err="1"/>
              <a:t>platform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939EC8D-BC4E-DA29-3FF0-87CA50518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Emulate a fall event.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Measurement levels:</a:t>
            </a:r>
          </a:p>
          <a:p>
            <a:r>
              <a:rPr lang="en-US" dirty="0"/>
              <a:t>Ankle (7 cm</a:t>
            </a:r>
            <a:r>
              <a:rPr lang="en-US" b="1" dirty="0"/>
              <a:t>)</a:t>
            </a:r>
            <a:endParaRPr lang="en-US" dirty="0"/>
          </a:p>
          <a:p>
            <a:r>
              <a:rPr lang="en-US" dirty="0"/>
              <a:t>Knee (48 cm)</a:t>
            </a:r>
          </a:p>
          <a:p>
            <a:r>
              <a:rPr lang="en-US" dirty="0"/>
              <a:t>Hip (89 cm)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Measurement angles:</a:t>
            </a:r>
          </a:p>
          <a:p>
            <a:r>
              <a:rPr lang="en-US" dirty="0"/>
              <a:t>30º</a:t>
            </a:r>
          </a:p>
          <a:p>
            <a:r>
              <a:rPr lang="en-US" dirty="0"/>
              <a:t>45º</a:t>
            </a:r>
          </a:p>
          <a:p>
            <a:r>
              <a:rPr lang="en-US" dirty="0"/>
              <a:t>90º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F0EEEBC-6BAE-FF6C-F445-5EBD1024B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dirty="0"/>
              <a:t>4th </a:t>
            </a:r>
            <a:r>
              <a:rPr lang="pt-PT" dirty="0" err="1"/>
              <a:t>October</a:t>
            </a:r>
            <a:r>
              <a:rPr lang="pt-PT" dirty="0"/>
              <a:t> 2023</a:t>
            </a: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EC8A8C5-1AD2-7598-7AE4-E194A9A00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SCA’23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879129D-D01E-D722-D299-2AC851658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6</a:t>
            </a:fld>
            <a:endParaRPr lang="pt-PT"/>
          </a:p>
        </p:txBody>
      </p:sp>
      <p:pic>
        <p:nvPicPr>
          <p:cNvPr id="7" name="Picture 2" descr="Uma imagem com interior, mobília, máquina, escadote&#10;&#10;Descrição gerada automaticamente">
            <a:extLst>
              <a:ext uri="{FF2B5EF4-FFF2-40B4-BE49-F238E27FC236}">
                <a16:creationId xmlns:a16="http://schemas.microsoft.com/office/drawing/2014/main" id="{F7E9251E-8D31-31A8-CF8E-F25349D19F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644715" y="1791905"/>
            <a:ext cx="3121242" cy="43850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A diagram of a person bending over&#10;&#10;Description automatically generated">
            <a:extLst>
              <a:ext uri="{FF2B5EF4-FFF2-40B4-BE49-F238E27FC236}">
                <a16:creationId xmlns:a16="http://schemas.microsoft.com/office/drawing/2014/main" id="{309F6B68-F011-587B-9BCE-D552009E7A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237" r="29761"/>
          <a:stretch/>
        </p:blipFill>
        <p:spPr>
          <a:xfrm>
            <a:off x="8765957" y="1969294"/>
            <a:ext cx="3121242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76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D932B5-8B3A-8284-5C3F-3B7A7F4B4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Dataset</a:t>
            </a:r>
            <a:r>
              <a:rPr lang="pt-PT" dirty="0"/>
              <a:t> </a:t>
            </a:r>
            <a:r>
              <a:rPr lang="pt-PT" dirty="0" err="1"/>
              <a:t>description</a:t>
            </a:r>
            <a:endParaRPr lang="pt-PT" dirty="0"/>
          </a:p>
        </p:txBody>
      </p:sp>
      <p:graphicFrame>
        <p:nvGraphicFramePr>
          <p:cNvPr id="8" name="Marcador de Posição de Conteúdo 7">
            <a:extLst>
              <a:ext uri="{FF2B5EF4-FFF2-40B4-BE49-F238E27FC236}">
                <a16:creationId xmlns:a16="http://schemas.microsoft.com/office/drawing/2014/main" id="{F2980A6B-39D1-82D1-B065-86BA757AC3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586928"/>
              </p:ext>
            </p:extLst>
          </p:nvPr>
        </p:nvGraphicFramePr>
        <p:xfrm>
          <a:off x="838200" y="142277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581DDCD-F9DE-8104-9596-227A4D8F6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/>
              <a:t>4th October 2023</a:t>
            </a:r>
            <a:endParaRPr lang="pt-PT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488BF97-8984-9220-1FF1-F46E5F3BA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SCA’23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EE7F6C8-81F2-E8FE-1618-5FF5D784B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7</a:t>
            </a:fld>
            <a:endParaRPr lang="pt-PT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F5E0AB2-BED5-29C0-CA8D-67CA29F68F74}"/>
              </a:ext>
            </a:extLst>
          </p:cNvPr>
          <p:cNvSpPr txBox="1"/>
          <p:nvPr/>
        </p:nvSpPr>
        <p:spPr>
          <a:xfrm>
            <a:off x="838200" y="5987018"/>
            <a:ext cx="3922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7"/>
              </a:rPr>
              <a:t>https://github.com/rdionisio1403/Nyon/</a:t>
            </a:r>
            <a:r>
              <a:rPr lang="pt-PT" dirty="0">
                <a:effectLst/>
              </a:rPr>
              <a:t> 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7064294D-F9F9-B71C-9A7B-A36DFFAC2B0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17" r="10678" b="2424"/>
          <a:stretch/>
        </p:blipFill>
        <p:spPr bwMode="auto">
          <a:xfrm>
            <a:off x="4842177" y="2894699"/>
            <a:ext cx="3930869" cy="28794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ACCCE2-6755-9853-FED2-6F6592198349}"/>
              </a:ext>
            </a:extLst>
          </p:cNvPr>
          <p:cNvSpPr txBox="1"/>
          <p:nvPr/>
        </p:nvSpPr>
        <p:spPr>
          <a:xfrm>
            <a:off x="9502011" y="3857051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PT" dirty="0"/>
              <a:t>3 </a:t>
            </a:r>
            <a:r>
              <a:rPr lang="en-GB" dirty="0"/>
              <a:t>f</a:t>
            </a:r>
            <a:r>
              <a:rPr lang="en-PT" dirty="0"/>
              <a:t>all events</a:t>
            </a:r>
          </a:p>
          <a:p>
            <a:pPr algn="ctr"/>
            <a:r>
              <a:rPr lang="en-PT" dirty="0"/>
              <a:t>for each file </a:t>
            </a:r>
          </a:p>
        </p:txBody>
      </p:sp>
    </p:spTree>
    <p:extLst>
      <p:ext uri="{BB962C8B-B14F-4D97-AF65-F5344CB8AC3E}">
        <p14:creationId xmlns:p14="http://schemas.microsoft.com/office/powerpoint/2010/main" val="112477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DFC273-FE78-7A8F-1DCB-09145DC1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Fall</a:t>
            </a:r>
            <a:r>
              <a:rPr lang="pt-PT" dirty="0"/>
              <a:t> </a:t>
            </a:r>
            <a:r>
              <a:rPr lang="pt-PT" dirty="0" err="1"/>
              <a:t>Detection</a:t>
            </a:r>
            <a:r>
              <a:rPr lang="pt-PT" dirty="0"/>
              <a:t> </a:t>
            </a:r>
            <a:r>
              <a:rPr lang="pt-PT" dirty="0" err="1"/>
              <a:t>Algorithm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AD23EC7-206C-F87D-15A6-0E89B490C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err="1"/>
              <a:t>Differential</a:t>
            </a:r>
            <a:r>
              <a:rPr lang="pt-PT" dirty="0"/>
              <a:t> Sum </a:t>
            </a:r>
            <a:r>
              <a:rPr lang="pt-PT" dirty="0" err="1"/>
              <a:t>Vector</a:t>
            </a:r>
            <a:r>
              <a:rPr lang="pt-PT" dirty="0"/>
              <a:t> Magnitude</a:t>
            </a:r>
          </a:p>
          <a:p>
            <a:pPr lvl="1"/>
            <a:r>
              <a:rPr lang="pt-PT" dirty="0" err="1"/>
              <a:t>Threshold</a:t>
            </a:r>
            <a:r>
              <a:rPr lang="pt-PT" dirty="0"/>
              <a:t> </a:t>
            </a:r>
            <a:r>
              <a:rPr lang="pt-PT" dirty="0" err="1"/>
              <a:t>algorithm</a:t>
            </a:r>
            <a:endParaRPr lang="pt-PT" dirty="0"/>
          </a:p>
          <a:p>
            <a:pPr lvl="1"/>
            <a:r>
              <a:rPr lang="pt-PT" dirty="0"/>
              <a:t>3 </a:t>
            </a:r>
            <a:r>
              <a:rPr lang="pt-PT" dirty="0" err="1"/>
              <a:t>axis</a:t>
            </a:r>
            <a:r>
              <a:rPr lang="pt-PT" dirty="0"/>
              <a:t> </a:t>
            </a:r>
            <a:r>
              <a:rPr lang="pt-PT" dirty="0" err="1"/>
              <a:t>accelerometer</a:t>
            </a:r>
            <a:r>
              <a:rPr lang="pt-PT" dirty="0"/>
              <a:t> (x, y </a:t>
            </a:r>
            <a:r>
              <a:rPr lang="pt-PT" dirty="0" err="1"/>
              <a:t>and</a:t>
            </a:r>
            <a:r>
              <a:rPr lang="pt-PT" dirty="0"/>
              <a:t> z)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C1DA31B-2A96-91EC-D093-79C3E3678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/>
              <a:t>4th October 2023</a:t>
            </a:r>
            <a:endParaRPr lang="pt-PT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9AD4A50-2A8C-08AA-11BC-FF74BD84C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SCA’23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9A43FB6-40B3-EA13-A920-59D4CBA73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8</a:t>
            </a:fld>
            <a:endParaRPr lang="pt-P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>
                <a:extLst>
                  <a:ext uri="{FF2B5EF4-FFF2-40B4-BE49-F238E27FC236}">
                    <a16:creationId xmlns:a16="http://schemas.microsoft.com/office/drawing/2014/main" id="{56D94020-1963-5F74-19B0-770E18287621}"/>
                  </a:ext>
                </a:extLst>
              </p:cNvPr>
              <p:cNvSpPr txBox="1"/>
              <p:nvPr/>
            </p:nvSpPr>
            <p:spPr>
              <a:xfrm>
                <a:off x="838200" y="3740615"/>
                <a:ext cx="6096000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𝐷𝑆𝑉𝑀</m:t>
                          </m:r>
                        </m:sub>
                      </m:sSub>
                      <m:d>
                        <m:dPr>
                          <m:ctrlPr>
                            <a:rPr lang="pt-P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pt-PT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P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pt-P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t-P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pt-P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pt-PT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pt-P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pt-PT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pt-PT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pt-PT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pt-P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t-P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pt-P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pt-PT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pt-P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pt-PT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pt-PT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pt-PT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pt-P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t-P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pt-P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pt-PT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pt-P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pt-PT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pt-PT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8" name="CaixaDeTexto 7">
                <a:extLst>
                  <a:ext uri="{FF2B5EF4-FFF2-40B4-BE49-F238E27FC236}">
                    <a16:creationId xmlns:a16="http://schemas.microsoft.com/office/drawing/2014/main" id="{56D94020-1963-5F74-19B0-770E182876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740615"/>
                <a:ext cx="6096000" cy="427746"/>
              </a:xfrm>
              <a:prstGeom prst="rect">
                <a:avLst/>
              </a:prstGeom>
              <a:blipFill>
                <a:blip r:embed="rId2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510D737-6438-9EF6-CE0C-F2728C0AE5DC}"/>
              </a:ext>
            </a:extLst>
          </p:cNvPr>
          <p:cNvSpPr txBox="1"/>
          <p:nvPr/>
        </p:nvSpPr>
        <p:spPr>
          <a:xfrm>
            <a:off x="838200" y="5715298"/>
            <a:ext cx="6905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Kim, N. H., &amp; Yu, Y. S. (2013). Fall recognition algorithm using gravity-weighted 3-axis accelerometer data.</a:t>
            </a:r>
          </a:p>
          <a:p>
            <a:r>
              <a:rPr lang="pt-PT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</a:t>
            </a:r>
            <a:r>
              <a:rPr lang="pt-PT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pt-PT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pt-PT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Institute</a:t>
            </a:r>
            <a:r>
              <a:rPr lang="pt-PT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pt-PT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Electronics</a:t>
            </a:r>
            <a:r>
              <a:rPr lang="pt-PT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pt-PT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Information</a:t>
            </a:r>
            <a:r>
              <a:rPr lang="pt-PT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Engineers</a:t>
            </a:r>
            <a:r>
              <a:rPr lang="pt-P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pt-PT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</a:t>
            </a:r>
            <a:r>
              <a:rPr lang="pt-P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(6), 254-259</a:t>
            </a:r>
            <a:endParaRPr lang="en-PT" sz="1200" dirty="0"/>
          </a:p>
        </p:txBody>
      </p:sp>
      <p:pic>
        <p:nvPicPr>
          <p:cNvPr id="9" name="Imagem 1">
            <a:extLst>
              <a:ext uri="{FF2B5EF4-FFF2-40B4-BE49-F238E27FC236}">
                <a16:creationId xmlns:a16="http://schemas.microsoft.com/office/drawing/2014/main" id="{3D1E9DD7-37CA-22D9-3F6C-1862D3A07011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102" r="9718" b="2694"/>
          <a:stretch/>
        </p:blipFill>
        <p:spPr bwMode="auto">
          <a:xfrm>
            <a:off x="6809002" y="2276618"/>
            <a:ext cx="4727369" cy="33557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31865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BAD55C-0C7F-C37A-DCF7-6BD28BAB3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Receiver</a:t>
            </a:r>
            <a:r>
              <a:rPr lang="pt-PT" dirty="0"/>
              <a:t> </a:t>
            </a:r>
            <a:r>
              <a:rPr lang="pt-PT" dirty="0" err="1"/>
              <a:t>Operating</a:t>
            </a:r>
            <a:r>
              <a:rPr lang="pt-PT" dirty="0"/>
              <a:t> </a:t>
            </a:r>
            <a:r>
              <a:rPr lang="pt-PT" dirty="0" err="1"/>
              <a:t>Characteristic</a:t>
            </a:r>
            <a:r>
              <a:rPr lang="pt-PT" dirty="0"/>
              <a:t> (ROC)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9E18F69-ED95-192B-98B8-E9CBBE313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err="1"/>
              <a:t>Binary</a:t>
            </a:r>
            <a:r>
              <a:rPr lang="pt-PT" dirty="0"/>
              <a:t> </a:t>
            </a:r>
            <a:r>
              <a:rPr lang="pt-PT" dirty="0" err="1"/>
              <a:t>classification</a:t>
            </a:r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5E03A3E-ECBF-78CF-23E7-532F6104E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dirty="0"/>
              <a:t>4th </a:t>
            </a:r>
            <a:r>
              <a:rPr lang="pt-PT" dirty="0" err="1"/>
              <a:t>October</a:t>
            </a:r>
            <a:r>
              <a:rPr lang="pt-PT" dirty="0"/>
              <a:t> 2023</a:t>
            </a: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841EDA5E-A7BB-4677-6DD5-E72C4ABB0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SCA’23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5E28B07-0889-77B4-8E4B-2DB217F2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3863-2E7F-BD41-8675-9BDE5D1BB5E0}" type="slidenum">
              <a:rPr lang="pt-PT" smtClean="0"/>
              <a:t>9</a:t>
            </a:fld>
            <a:endParaRPr lang="pt-PT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2D89A60-0D93-6986-B674-B6A2CEB3B7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45" r="8671" b="2208"/>
          <a:stretch/>
        </p:blipFill>
        <p:spPr bwMode="auto">
          <a:xfrm>
            <a:off x="5993301" y="2457002"/>
            <a:ext cx="4745282" cy="34337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303DD36F-8999-3BCE-3422-B1FDB702E71D}"/>
                  </a:ext>
                </a:extLst>
              </p:cNvPr>
              <p:cNvSpPr txBox="1"/>
              <p:nvPr/>
            </p:nvSpPr>
            <p:spPr>
              <a:xfrm>
                <a:off x="1453417" y="3095511"/>
                <a:ext cx="1933792" cy="6154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pt-PT" i="1" smtClean="0">
                          <a:latin typeface="Cambria Math" panose="02040503050406030204" pitchFamily="18" charset="0"/>
                        </a:rPr>
                        <m:t>𝑃𝑅</m:t>
                      </m:r>
                      <m:r>
                        <a:rPr lang="pt-PT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P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𝑇𝑃</m:t>
                          </m:r>
                        </m:num>
                        <m:den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𝑇𝑃</m:t>
                          </m:r>
                          <m:r>
                            <a:rPr lang="pt-PT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𝐹𝑁</m:t>
                          </m:r>
                        </m:den>
                      </m:f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303DD36F-8999-3BCE-3422-B1FDB702E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3417" y="3095511"/>
                <a:ext cx="1933792" cy="615490"/>
              </a:xfrm>
              <a:prstGeom prst="rect">
                <a:avLst/>
              </a:prstGeom>
              <a:blipFill>
                <a:blip r:embed="rId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ixaDeTexto 11">
                <a:extLst>
                  <a:ext uri="{FF2B5EF4-FFF2-40B4-BE49-F238E27FC236}">
                    <a16:creationId xmlns:a16="http://schemas.microsoft.com/office/drawing/2014/main" id="{22CA197B-0AE8-9456-92DD-DC3747D9166A}"/>
                  </a:ext>
                </a:extLst>
              </p:cNvPr>
              <p:cNvSpPr txBox="1"/>
              <p:nvPr/>
            </p:nvSpPr>
            <p:spPr>
              <a:xfrm>
                <a:off x="1180093" y="4111958"/>
                <a:ext cx="2480441" cy="6154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pt-PT" i="1" smtClean="0">
                          <a:latin typeface="Cambria Math" panose="02040503050406030204" pitchFamily="18" charset="0"/>
                        </a:rPr>
                        <m:t>𝑃𝑅</m:t>
                      </m:r>
                      <m:r>
                        <a:rPr lang="pt-PT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P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𝐹𝑃</m:t>
                          </m:r>
                        </m:num>
                        <m:den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𝐹𝑃</m:t>
                          </m:r>
                          <m:r>
                            <a:rPr lang="pt-PT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𝑇𝑁</m:t>
                          </m:r>
                        </m:den>
                      </m:f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12" name="CaixaDeTexto 11">
                <a:extLst>
                  <a:ext uri="{FF2B5EF4-FFF2-40B4-BE49-F238E27FC236}">
                    <a16:creationId xmlns:a16="http://schemas.microsoft.com/office/drawing/2014/main" id="{22CA197B-0AE8-9456-92DD-DC3747D91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093" y="4111958"/>
                <a:ext cx="2480441" cy="615490"/>
              </a:xfrm>
              <a:prstGeom prst="rect">
                <a:avLst/>
              </a:prstGeom>
              <a:blipFill>
                <a:blip r:embed="rId4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en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4228D1B4-0326-E2D6-61C7-1B32805687BF}"/>
              </a:ext>
            </a:extLst>
          </p:cNvPr>
          <p:cNvSpPr/>
          <p:nvPr/>
        </p:nvSpPr>
        <p:spPr>
          <a:xfrm>
            <a:off x="7834526" y="1544254"/>
            <a:ext cx="1898197" cy="651641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 err="1"/>
              <a:t>Best</a:t>
            </a:r>
            <a:r>
              <a:rPr lang="pt-PT" sz="1600" dirty="0"/>
              <a:t> </a:t>
            </a:r>
            <a:r>
              <a:rPr lang="pt-PT" sz="1600" dirty="0" err="1"/>
              <a:t>Threshold</a:t>
            </a:r>
            <a:endParaRPr lang="pt-PT" sz="1600" dirty="0"/>
          </a:p>
        </p:txBody>
      </p:sp>
      <p:cxnSp>
        <p:nvCxnSpPr>
          <p:cNvPr id="17" name="Conexão Reta Unidirecional 16">
            <a:extLst>
              <a:ext uri="{FF2B5EF4-FFF2-40B4-BE49-F238E27FC236}">
                <a16:creationId xmlns:a16="http://schemas.microsoft.com/office/drawing/2014/main" id="{2E604087-9B13-C797-C1AC-7877D3DA5A00}"/>
              </a:ext>
            </a:extLst>
          </p:cNvPr>
          <p:cNvCxnSpPr>
            <a:cxnSpLocks/>
          </p:cNvCxnSpPr>
          <p:nvPr/>
        </p:nvCxnSpPr>
        <p:spPr>
          <a:xfrm flipH="1">
            <a:off x="7503090" y="2195895"/>
            <a:ext cx="650310" cy="631377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79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3A69A3"/>
      </a:dk1>
      <a:lt1>
        <a:srgbClr val="72AFB9"/>
      </a:lt1>
      <a:dk2>
        <a:srgbClr val="C7334C"/>
      </a:dk2>
      <a:lt2>
        <a:srgbClr val="E7E6E6"/>
      </a:lt2>
      <a:accent1>
        <a:srgbClr val="C7334D"/>
      </a:accent1>
      <a:accent2>
        <a:srgbClr val="ED7D31"/>
      </a:accent2>
      <a:accent3>
        <a:srgbClr val="C7334C"/>
      </a:accent3>
      <a:accent4>
        <a:srgbClr val="FFC000"/>
      </a:accent4>
      <a:accent5>
        <a:srgbClr val="3B6AA3"/>
      </a:accent5>
      <a:accent6>
        <a:srgbClr val="3B6AA3"/>
      </a:accent6>
      <a:hlink>
        <a:srgbClr val="C7334C"/>
      </a:hlink>
      <a:folHlink>
        <a:srgbClr val="3B6A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10266</TotalTime>
  <Words>674</Words>
  <Application>Microsoft Macintosh PowerPoint</Application>
  <PresentationFormat>Widescreen</PresentationFormat>
  <Paragraphs>189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Times New Roman</vt:lpstr>
      <vt:lpstr>Arial Rounded MT Bold</vt:lpstr>
      <vt:lpstr>Calibri</vt:lpstr>
      <vt:lpstr>Cambria Math</vt:lpstr>
      <vt:lpstr>Tema do Office</vt:lpstr>
      <vt:lpstr>Nyon-data, a Fall Detection Dataset from a Hinged Board Apparatus</vt:lpstr>
      <vt:lpstr>The team</vt:lpstr>
      <vt:lpstr>Summary</vt:lpstr>
      <vt:lpstr>Rationale and objectives</vt:lpstr>
      <vt:lpstr>Datalogger Circuit</vt:lpstr>
      <vt:lpstr>Hinged platform</vt:lpstr>
      <vt:lpstr>Dataset description</vt:lpstr>
      <vt:lpstr>Fall Detection Algorithm</vt:lpstr>
      <vt:lpstr>Receiver Operating Characteristic (ROC)</vt:lpstr>
      <vt:lpstr>Results</vt:lpstr>
      <vt:lpstr>Final comments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ARTICLE’S TITLE HERE!</dc:title>
  <dc:creator>Microsoft Office User</dc:creator>
  <cp:lastModifiedBy>Rogério Dionísio</cp:lastModifiedBy>
  <cp:revision>62</cp:revision>
  <dcterms:created xsi:type="dcterms:W3CDTF">2022-10-07T10:29:46Z</dcterms:created>
  <dcterms:modified xsi:type="dcterms:W3CDTF">2023-10-04T13:12:53Z</dcterms:modified>
</cp:coreProperties>
</file>